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Masters/notesMaster1.xml" ContentType="application/vnd.openxmlformats-officedocument.presentationml.notesMaster+xml"/>
  <Override PartName="/ppt/ink/ink4.xml" ContentType="application/inkml+xml"/>
  <Override PartName="/ppt/theme/theme1.xml" ContentType="application/vnd.openxmlformats-officedocument.theme+xml"/>
  <Override PartName="/ppt/ink/ink1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ink/ink2.xml" ContentType="application/inkml+xml"/>
  <Override PartName="/ppt/ink/ink3.xml" ContentType="application/inkml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7.xml" ContentType="application/inkml+xml"/>
  <Override PartName="/ppt/ink/ink8.xml" ContentType="application/inkml+xml"/>
  <Override PartName="/ppt/ink/ink6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  <p:sldMasterId id="2147483716" r:id="rId2"/>
  </p:sldMasterIdLst>
  <p:notesMasterIdLst>
    <p:notesMasterId r:id="rId12"/>
  </p:notesMasterIdLst>
  <p:sldIdLst>
    <p:sldId id="257" r:id="rId3"/>
    <p:sldId id="274" r:id="rId4"/>
    <p:sldId id="258" r:id="rId5"/>
    <p:sldId id="273" r:id="rId6"/>
    <p:sldId id="271" r:id="rId7"/>
    <p:sldId id="277" r:id="rId8"/>
    <p:sldId id="276" r:id="rId9"/>
    <p:sldId id="267" r:id="rId10"/>
    <p:sldId id="266" r:id="rId11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4CDE47-78B2-C275-2698-45706519364D}" v="8" dt="2024-01-24T15:34:08.6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B3D83A-00A0-4260-A0B9-64D2BE442CD3}" type="doc">
      <dgm:prSet loTypeId="urn:microsoft.com/office/officeart/2005/8/layout/cycle2" loCatId="cycl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7498D0DE-FFC8-4F11-8DA7-E393CB6265B7}">
      <dgm:prSet phldrT="[Text]" phldr="0"/>
      <dgm:spPr/>
      <dgm:t>
        <a:bodyPr/>
        <a:lstStyle/>
        <a:p>
          <a:pPr rtl="0"/>
          <a:r>
            <a:rPr lang="en-GB">
              <a:latin typeface="Bembo"/>
            </a:rPr>
            <a:t>Care home staff</a:t>
          </a:r>
          <a:endParaRPr lang="en-GB"/>
        </a:p>
      </dgm:t>
    </dgm:pt>
    <dgm:pt modelId="{2A8BC68F-C289-49A7-9D0E-F207A0E239BE}" type="parTrans" cxnId="{765A6E5B-C708-4DC6-B38A-E3E90BCC09F1}">
      <dgm:prSet/>
      <dgm:spPr/>
      <dgm:t>
        <a:bodyPr/>
        <a:lstStyle/>
        <a:p>
          <a:endParaRPr lang="en-GB"/>
        </a:p>
      </dgm:t>
    </dgm:pt>
    <dgm:pt modelId="{463AFA64-30B0-477F-B59F-25A232217970}" type="sibTrans" cxnId="{765A6E5B-C708-4DC6-B38A-E3E90BCC09F1}">
      <dgm:prSet/>
      <dgm:spPr/>
      <dgm:t>
        <a:bodyPr/>
        <a:lstStyle/>
        <a:p>
          <a:endParaRPr lang="en-GB"/>
        </a:p>
      </dgm:t>
    </dgm:pt>
    <dgm:pt modelId="{E0C8995E-1484-4C22-B2DA-65F320E7D1EA}">
      <dgm:prSet phldrT="[Text]" phldr="0"/>
      <dgm:spPr/>
      <dgm:t>
        <a:bodyPr/>
        <a:lstStyle/>
        <a:p>
          <a:r>
            <a:rPr lang="en-GB">
              <a:latin typeface="Bembo"/>
            </a:rPr>
            <a:t>GP</a:t>
          </a:r>
          <a:endParaRPr lang="en-GB"/>
        </a:p>
      </dgm:t>
    </dgm:pt>
    <dgm:pt modelId="{F47C77BB-9320-4877-BBEF-F0941D84B7D6}" type="parTrans" cxnId="{4D8DE9D5-0F46-469A-ACE4-AFEE8C8620CF}">
      <dgm:prSet/>
      <dgm:spPr/>
      <dgm:t>
        <a:bodyPr/>
        <a:lstStyle/>
        <a:p>
          <a:endParaRPr lang="en-GB"/>
        </a:p>
      </dgm:t>
    </dgm:pt>
    <dgm:pt modelId="{2FD5B6AF-B632-46DA-A308-4C7A38496403}" type="sibTrans" cxnId="{4D8DE9D5-0F46-469A-ACE4-AFEE8C8620CF}">
      <dgm:prSet/>
      <dgm:spPr/>
      <dgm:t>
        <a:bodyPr/>
        <a:lstStyle/>
        <a:p>
          <a:endParaRPr lang="en-GB"/>
        </a:p>
      </dgm:t>
    </dgm:pt>
    <dgm:pt modelId="{BBA36A47-DFCF-4529-A176-037077163AFB}">
      <dgm:prSet phldrT="[Text]" phldr="0"/>
      <dgm:spPr/>
      <dgm:t>
        <a:bodyPr/>
        <a:lstStyle/>
        <a:p>
          <a:r>
            <a:rPr lang="en-GB">
              <a:latin typeface="Bembo"/>
            </a:rPr>
            <a:t>Family</a:t>
          </a:r>
          <a:endParaRPr lang="en-GB"/>
        </a:p>
      </dgm:t>
    </dgm:pt>
    <dgm:pt modelId="{74EC856A-6BF9-4DF4-B239-A7C3F15DDAA1}" type="parTrans" cxnId="{D2B40AD0-E720-42C2-974A-D07EB37B99D9}">
      <dgm:prSet/>
      <dgm:spPr/>
      <dgm:t>
        <a:bodyPr/>
        <a:lstStyle/>
        <a:p>
          <a:endParaRPr lang="en-GB"/>
        </a:p>
      </dgm:t>
    </dgm:pt>
    <dgm:pt modelId="{62EDD1DC-7540-4D16-8F94-236A5B858CBA}" type="sibTrans" cxnId="{D2B40AD0-E720-42C2-974A-D07EB37B99D9}">
      <dgm:prSet/>
      <dgm:spPr/>
      <dgm:t>
        <a:bodyPr/>
        <a:lstStyle/>
        <a:p>
          <a:endParaRPr lang="en-GB"/>
        </a:p>
      </dgm:t>
    </dgm:pt>
    <dgm:pt modelId="{4AB2EAF5-7046-47CD-9563-063F667DBA4D}">
      <dgm:prSet phldrT="[Text]" phldr="0"/>
      <dgm:spPr/>
      <dgm:t>
        <a:bodyPr/>
        <a:lstStyle/>
        <a:p>
          <a:pPr rtl="0"/>
          <a:r>
            <a:rPr lang="en-GB">
              <a:latin typeface="Bembo"/>
            </a:rPr>
            <a:t>Urgent Care</a:t>
          </a:r>
          <a:endParaRPr lang="en-GB"/>
        </a:p>
      </dgm:t>
    </dgm:pt>
    <dgm:pt modelId="{EF6F1A00-8FD4-46C6-B989-CDFEE8FB3D79}" type="parTrans" cxnId="{E31AE0B2-9C94-4805-B633-CC381BA09BB2}">
      <dgm:prSet/>
      <dgm:spPr/>
      <dgm:t>
        <a:bodyPr/>
        <a:lstStyle/>
        <a:p>
          <a:endParaRPr lang="en-GB"/>
        </a:p>
      </dgm:t>
    </dgm:pt>
    <dgm:pt modelId="{AA5C3EF5-EDCA-4419-AE60-2FC90247CBF0}" type="sibTrans" cxnId="{E31AE0B2-9C94-4805-B633-CC381BA09BB2}">
      <dgm:prSet/>
      <dgm:spPr/>
      <dgm:t>
        <a:bodyPr/>
        <a:lstStyle/>
        <a:p>
          <a:endParaRPr lang="en-GB"/>
        </a:p>
      </dgm:t>
    </dgm:pt>
    <dgm:pt modelId="{AFA66172-8E55-4E58-9B3B-B70F6E974D50}">
      <dgm:prSet phldrT="[Text]" phldr="0"/>
      <dgm:spPr/>
      <dgm:t>
        <a:bodyPr/>
        <a:lstStyle/>
        <a:p>
          <a:pPr rtl="0"/>
          <a:r>
            <a:rPr lang="en-GB">
              <a:latin typeface="Bembo"/>
            </a:rPr>
            <a:t>Community Nurses</a:t>
          </a:r>
          <a:endParaRPr lang="en-GB"/>
        </a:p>
      </dgm:t>
    </dgm:pt>
    <dgm:pt modelId="{D600403C-C9AE-4D2B-9F31-157A8E192360}" type="parTrans" cxnId="{EB8EFF54-F9DF-4DD5-B36C-D603FDDF028A}">
      <dgm:prSet/>
      <dgm:spPr/>
      <dgm:t>
        <a:bodyPr/>
        <a:lstStyle/>
        <a:p>
          <a:endParaRPr lang="en-GB"/>
        </a:p>
      </dgm:t>
    </dgm:pt>
    <dgm:pt modelId="{B99C46A1-A777-45A4-90A4-D5C5EC09E963}" type="sibTrans" cxnId="{EB8EFF54-F9DF-4DD5-B36C-D603FDDF028A}">
      <dgm:prSet/>
      <dgm:spPr/>
      <dgm:t>
        <a:bodyPr/>
        <a:lstStyle/>
        <a:p>
          <a:endParaRPr lang="en-GB"/>
        </a:p>
      </dgm:t>
    </dgm:pt>
    <dgm:pt modelId="{77475AEF-61B6-4E45-AF7C-6510B725B8AD}">
      <dgm:prSet phldr="0"/>
      <dgm:spPr/>
      <dgm:t>
        <a:bodyPr/>
        <a:lstStyle/>
        <a:p>
          <a:pPr rtl="0"/>
          <a:r>
            <a:rPr lang="en-GB">
              <a:latin typeface="Bembo"/>
            </a:rPr>
            <a:t>Hospital at Home</a:t>
          </a:r>
        </a:p>
      </dgm:t>
    </dgm:pt>
    <dgm:pt modelId="{6720460F-B1E1-4646-A1CF-B8ECFED780D3}" type="parTrans" cxnId="{193781A8-93E1-4282-B392-9A3969D41946}">
      <dgm:prSet/>
      <dgm:spPr/>
    </dgm:pt>
    <dgm:pt modelId="{6E62EE2D-DCA0-4304-86E1-A5E5FC7E3B4A}" type="sibTrans" cxnId="{193781A8-93E1-4282-B392-9A3969D41946}">
      <dgm:prSet/>
      <dgm:spPr/>
      <dgm:t>
        <a:bodyPr/>
        <a:lstStyle/>
        <a:p>
          <a:endParaRPr lang="en-GB"/>
        </a:p>
      </dgm:t>
    </dgm:pt>
    <dgm:pt modelId="{BB4EC845-6ECF-4C7C-88D0-301BC892B239}">
      <dgm:prSet phldr="0"/>
      <dgm:spPr/>
      <dgm:t>
        <a:bodyPr/>
        <a:lstStyle/>
        <a:p>
          <a:r>
            <a:rPr lang="en-GB">
              <a:latin typeface="Bembo"/>
            </a:rPr>
            <a:t>Macmillan</a:t>
          </a:r>
        </a:p>
      </dgm:t>
    </dgm:pt>
    <dgm:pt modelId="{8E264677-137C-450E-BB60-2DB86E4AF01A}" type="parTrans" cxnId="{730F0333-1AD2-409C-B10A-0F954C761D2A}">
      <dgm:prSet/>
      <dgm:spPr/>
    </dgm:pt>
    <dgm:pt modelId="{566B2EAE-13EC-4195-AC92-97D356E63D68}" type="sibTrans" cxnId="{730F0333-1AD2-409C-B10A-0F954C761D2A}">
      <dgm:prSet/>
      <dgm:spPr/>
      <dgm:t>
        <a:bodyPr/>
        <a:lstStyle/>
        <a:p>
          <a:endParaRPr lang="en-GB"/>
        </a:p>
      </dgm:t>
    </dgm:pt>
    <dgm:pt modelId="{F4E0E648-FE92-4510-AD53-21A8DEC11721}">
      <dgm:prSet phldr="0"/>
      <dgm:spPr/>
      <dgm:t>
        <a:bodyPr/>
        <a:lstStyle/>
        <a:p>
          <a:pPr rtl="0"/>
          <a:r>
            <a:rPr lang="en-GB">
              <a:latin typeface="Bembo"/>
            </a:rPr>
            <a:t>Dementia services</a:t>
          </a:r>
        </a:p>
      </dgm:t>
    </dgm:pt>
    <dgm:pt modelId="{D778DDB7-AD8A-4F44-99CE-8097D4221994}" type="parTrans" cxnId="{9AE5E871-2460-464C-8691-394DC8495161}">
      <dgm:prSet/>
      <dgm:spPr/>
    </dgm:pt>
    <dgm:pt modelId="{31A837D0-F6CD-460F-A23A-3EA9715B8177}" type="sibTrans" cxnId="{9AE5E871-2460-464C-8691-394DC8495161}">
      <dgm:prSet/>
      <dgm:spPr/>
      <dgm:t>
        <a:bodyPr/>
        <a:lstStyle/>
        <a:p>
          <a:endParaRPr lang="en-GB"/>
        </a:p>
      </dgm:t>
    </dgm:pt>
    <dgm:pt modelId="{9F38A400-F4A2-4872-818A-E8F278D09D66}" type="pres">
      <dgm:prSet presAssocID="{7FB3D83A-00A0-4260-A0B9-64D2BE442CD3}" presName="cycle" presStyleCnt="0">
        <dgm:presLayoutVars>
          <dgm:dir/>
          <dgm:resizeHandles val="exact"/>
        </dgm:presLayoutVars>
      </dgm:prSet>
      <dgm:spPr/>
    </dgm:pt>
    <dgm:pt modelId="{A47B415A-F765-4E2D-87B4-7BE210837B06}" type="pres">
      <dgm:prSet presAssocID="{7498D0DE-FFC8-4F11-8DA7-E393CB6265B7}" presName="node" presStyleLbl="node1" presStyleIdx="0" presStyleCnt="8">
        <dgm:presLayoutVars>
          <dgm:bulletEnabled val="1"/>
        </dgm:presLayoutVars>
      </dgm:prSet>
      <dgm:spPr/>
    </dgm:pt>
    <dgm:pt modelId="{88C41F96-9161-40BD-8CDC-791D3BCFE563}" type="pres">
      <dgm:prSet presAssocID="{463AFA64-30B0-477F-B59F-25A232217970}" presName="sibTrans" presStyleLbl="sibTrans2D1" presStyleIdx="0" presStyleCnt="8"/>
      <dgm:spPr/>
    </dgm:pt>
    <dgm:pt modelId="{B3747555-EF66-472C-B735-CE0819EB661D}" type="pres">
      <dgm:prSet presAssocID="{463AFA64-30B0-477F-B59F-25A232217970}" presName="connectorText" presStyleLbl="sibTrans2D1" presStyleIdx="0" presStyleCnt="8"/>
      <dgm:spPr/>
    </dgm:pt>
    <dgm:pt modelId="{C1A56B4A-6CF4-4040-886D-0451BDDFFF34}" type="pres">
      <dgm:prSet presAssocID="{E0C8995E-1484-4C22-B2DA-65F320E7D1EA}" presName="node" presStyleLbl="node1" presStyleIdx="1" presStyleCnt="8">
        <dgm:presLayoutVars>
          <dgm:bulletEnabled val="1"/>
        </dgm:presLayoutVars>
      </dgm:prSet>
      <dgm:spPr/>
    </dgm:pt>
    <dgm:pt modelId="{C61E24E4-D9F4-492F-A929-968F1E29A19D}" type="pres">
      <dgm:prSet presAssocID="{2FD5B6AF-B632-46DA-A308-4C7A38496403}" presName="sibTrans" presStyleLbl="sibTrans2D1" presStyleIdx="1" presStyleCnt="8"/>
      <dgm:spPr/>
    </dgm:pt>
    <dgm:pt modelId="{33C27D02-F502-482D-833F-E19A6101D208}" type="pres">
      <dgm:prSet presAssocID="{2FD5B6AF-B632-46DA-A308-4C7A38496403}" presName="connectorText" presStyleLbl="sibTrans2D1" presStyleIdx="1" presStyleCnt="8"/>
      <dgm:spPr/>
    </dgm:pt>
    <dgm:pt modelId="{342CC48D-0D8C-45C7-B99C-84B998D0FA67}" type="pres">
      <dgm:prSet presAssocID="{BBA36A47-DFCF-4529-A176-037077163AFB}" presName="node" presStyleLbl="node1" presStyleIdx="2" presStyleCnt="8">
        <dgm:presLayoutVars>
          <dgm:bulletEnabled val="1"/>
        </dgm:presLayoutVars>
      </dgm:prSet>
      <dgm:spPr/>
    </dgm:pt>
    <dgm:pt modelId="{7D255DB3-4F69-4453-B7BD-267B7914B954}" type="pres">
      <dgm:prSet presAssocID="{62EDD1DC-7540-4D16-8F94-236A5B858CBA}" presName="sibTrans" presStyleLbl="sibTrans2D1" presStyleIdx="2" presStyleCnt="8"/>
      <dgm:spPr/>
    </dgm:pt>
    <dgm:pt modelId="{11AA32A9-1B93-4B62-9AAB-C9030C315D04}" type="pres">
      <dgm:prSet presAssocID="{62EDD1DC-7540-4D16-8F94-236A5B858CBA}" presName="connectorText" presStyleLbl="sibTrans2D1" presStyleIdx="2" presStyleCnt="8"/>
      <dgm:spPr/>
    </dgm:pt>
    <dgm:pt modelId="{86DE2680-B824-4670-9589-2D4EE3174509}" type="pres">
      <dgm:prSet presAssocID="{4AB2EAF5-7046-47CD-9563-063F667DBA4D}" presName="node" presStyleLbl="node1" presStyleIdx="3" presStyleCnt="8">
        <dgm:presLayoutVars>
          <dgm:bulletEnabled val="1"/>
        </dgm:presLayoutVars>
      </dgm:prSet>
      <dgm:spPr/>
    </dgm:pt>
    <dgm:pt modelId="{AFC2F855-0C08-446E-914C-F4A7B5AFA3B0}" type="pres">
      <dgm:prSet presAssocID="{AA5C3EF5-EDCA-4419-AE60-2FC90247CBF0}" presName="sibTrans" presStyleLbl="sibTrans2D1" presStyleIdx="3" presStyleCnt="8"/>
      <dgm:spPr/>
    </dgm:pt>
    <dgm:pt modelId="{6E6E2142-3A64-4756-A86D-79DB4595A7E7}" type="pres">
      <dgm:prSet presAssocID="{AA5C3EF5-EDCA-4419-AE60-2FC90247CBF0}" presName="connectorText" presStyleLbl="sibTrans2D1" presStyleIdx="3" presStyleCnt="8"/>
      <dgm:spPr/>
    </dgm:pt>
    <dgm:pt modelId="{7D5BDA72-DBF0-4BD7-8AAD-727EEFEB5379}" type="pres">
      <dgm:prSet presAssocID="{AFA66172-8E55-4E58-9B3B-B70F6E974D50}" presName="node" presStyleLbl="node1" presStyleIdx="4" presStyleCnt="8">
        <dgm:presLayoutVars>
          <dgm:bulletEnabled val="1"/>
        </dgm:presLayoutVars>
      </dgm:prSet>
      <dgm:spPr/>
    </dgm:pt>
    <dgm:pt modelId="{AE86A6E5-4A9C-4B2C-9128-76914A98DD93}" type="pres">
      <dgm:prSet presAssocID="{B99C46A1-A777-45A4-90A4-D5C5EC09E963}" presName="sibTrans" presStyleLbl="sibTrans2D1" presStyleIdx="4" presStyleCnt="8"/>
      <dgm:spPr/>
    </dgm:pt>
    <dgm:pt modelId="{3A818701-AE41-4E86-BCAC-C7E20B38C551}" type="pres">
      <dgm:prSet presAssocID="{B99C46A1-A777-45A4-90A4-D5C5EC09E963}" presName="connectorText" presStyleLbl="sibTrans2D1" presStyleIdx="4" presStyleCnt="8"/>
      <dgm:spPr/>
    </dgm:pt>
    <dgm:pt modelId="{5098B6F8-50C7-4612-9ABC-5382DBE3F34E}" type="pres">
      <dgm:prSet presAssocID="{77475AEF-61B6-4E45-AF7C-6510B725B8AD}" presName="node" presStyleLbl="node1" presStyleIdx="5" presStyleCnt="8">
        <dgm:presLayoutVars>
          <dgm:bulletEnabled val="1"/>
        </dgm:presLayoutVars>
      </dgm:prSet>
      <dgm:spPr/>
    </dgm:pt>
    <dgm:pt modelId="{3C778F04-1DDC-4726-BADD-2D84BA92E476}" type="pres">
      <dgm:prSet presAssocID="{6E62EE2D-DCA0-4304-86E1-A5E5FC7E3B4A}" presName="sibTrans" presStyleLbl="sibTrans2D1" presStyleIdx="5" presStyleCnt="8"/>
      <dgm:spPr/>
    </dgm:pt>
    <dgm:pt modelId="{E2E1B89D-38F6-4D5C-86E0-2DABE33CBA71}" type="pres">
      <dgm:prSet presAssocID="{6E62EE2D-DCA0-4304-86E1-A5E5FC7E3B4A}" presName="connectorText" presStyleLbl="sibTrans2D1" presStyleIdx="5" presStyleCnt="8"/>
      <dgm:spPr/>
    </dgm:pt>
    <dgm:pt modelId="{5939D56F-31A7-4F17-928F-7525263723D2}" type="pres">
      <dgm:prSet presAssocID="{BB4EC845-6ECF-4C7C-88D0-301BC892B239}" presName="node" presStyleLbl="node1" presStyleIdx="6" presStyleCnt="8">
        <dgm:presLayoutVars>
          <dgm:bulletEnabled val="1"/>
        </dgm:presLayoutVars>
      </dgm:prSet>
      <dgm:spPr/>
    </dgm:pt>
    <dgm:pt modelId="{F152EA45-B8A9-4107-A1C7-B04E2EC310DA}" type="pres">
      <dgm:prSet presAssocID="{566B2EAE-13EC-4195-AC92-97D356E63D68}" presName="sibTrans" presStyleLbl="sibTrans2D1" presStyleIdx="6" presStyleCnt="8"/>
      <dgm:spPr/>
    </dgm:pt>
    <dgm:pt modelId="{3FDE7C48-5C7C-494E-B451-7B1684FB5A6A}" type="pres">
      <dgm:prSet presAssocID="{566B2EAE-13EC-4195-AC92-97D356E63D68}" presName="connectorText" presStyleLbl="sibTrans2D1" presStyleIdx="6" presStyleCnt="8"/>
      <dgm:spPr/>
    </dgm:pt>
    <dgm:pt modelId="{08F1B4A3-020E-4A36-9CB8-472E2C0EFC3E}" type="pres">
      <dgm:prSet presAssocID="{F4E0E648-FE92-4510-AD53-21A8DEC11721}" presName="node" presStyleLbl="node1" presStyleIdx="7" presStyleCnt="8">
        <dgm:presLayoutVars>
          <dgm:bulletEnabled val="1"/>
        </dgm:presLayoutVars>
      </dgm:prSet>
      <dgm:spPr/>
    </dgm:pt>
    <dgm:pt modelId="{9CE4A7F3-7721-4FDD-87ED-EC6835CA9671}" type="pres">
      <dgm:prSet presAssocID="{31A837D0-F6CD-460F-A23A-3EA9715B8177}" presName="sibTrans" presStyleLbl="sibTrans2D1" presStyleIdx="7" presStyleCnt="8"/>
      <dgm:spPr/>
    </dgm:pt>
    <dgm:pt modelId="{846ED7D2-F909-4B9B-B9D7-FA34BF019C32}" type="pres">
      <dgm:prSet presAssocID="{31A837D0-F6CD-460F-A23A-3EA9715B8177}" presName="connectorText" presStyleLbl="sibTrans2D1" presStyleIdx="7" presStyleCnt="8"/>
      <dgm:spPr/>
    </dgm:pt>
  </dgm:ptLst>
  <dgm:cxnLst>
    <dgm:cxn modelId="{6F81E401-9602-469E-9756-3667D8C79A6D}" type="presOf" srcId="{2FD5B6AF-B632-46DA-A308-4C7A38496403}" destId="{C61E24E4-D9F4-492F-A929-968F1E29A19D}" srcOrd="0" destOrd="0" presId="urn:microsoft.com/office/officeart/2005/8/layout/cycle2"/>
    <dgm:cxn modelId="{BD729B06-2620-45D6-8F28-C77F054C5671}" type="presOf" srcId="{AA5C3EF5-EDCA-4419-AE60-2FC90247CBF0}" destId="{6E6E2142-3A64-4756-A86D-79DB4595A7E7}" srcOrd="1" destOrd="0" presId="urn:microsoft.com/office/officeart/2005/8/layout/cycle2"/>
    <dgm:cxn modelId="{0514C306-3DCC-4FE3-81F4-462DE2782567}" type="presOf" srcId="{AFA66172-8E55-4E58-9B3B-B70F6E974D50}" destId="{7D5BDA72-DBF0-4BD7-8AAD-727EEFEB5379}" srcOrd="0" destOrd="0" presId="urn:microsoft.com/office/officeart/2005/8/layout/cycle2"/>
    <dgm:cxn modelId="{BA03260F-77B0-4028-9EC7-04A5279D5795}" type="presOf" srcId="{7498D0DE-FFC8-4F11-8DA7-E393CB6265B7}" destId="{A47B415A-F765-4E2D-87B4-7BE210837B06}" srcOrd="0" destOrd="0" presId="urn:microsoft.com/office/officeart/2005/8/layout/cycle2"/>
    <dgm:cxn modelId="{B362F313-4EF0-4D66-80CE-D611248A2B7D}" type="presOf" srcId="{463AFA64-30B0-477F-B59F-25A232217970}" destId="{88C41F96-9161-40BD-8CDC-791D3BCFE563}" srcOrd="0" destOrd="0" presId="urn:microsoft.com/office/officeart/2005/8/layout/cycle2"/>
    <dgm:cxn modelId="{25875E1B-B9FB-4E73-B574-2482E56CC937}" type="presOf" srcId="{566B2EAE-13EC-4195-AC92-97D356E63D68}" destId="{3FDE7C48-5C7C-494E-B451-7B1684FB5A6A}" srcOrd="1" destOrd="0" presId="urn:microsoft.com/office/officeart/2005/8/layout/cycle2"/>
    <dgm:cxn modelId="{8B0EBA22-E5CD-422B-A2AA-41AB1D849B21}" type="presOf" srcId="{6E62EE2D-DCA0-4304-86E1-A5E5FC7E3B4A}" destId="{3C778F04-1DDC-4726-BADD-2D84BA92E476}" srcOrd="0" destOrd="0" presId="urn:microsoft.com/office/officeart/2005/8/layout/cycle2"/>
    <dgm:cxn modelId="{17FDE82D-659C-4BF3-9903-46CDBD896C76}" type="presOf" srcId="{B99C46A1-A777-45A4-90A4-D5C5EC09E963}" destId="{AE86A6E5-4A9C-4B2C-9128-76914A98DD93}" srcOrd="0" destOrd="0" presId="urn:microsoft.com/office/officeart/2005/8/layout/cycle2"/>
    <dgm:cxn modelId="{730F0333-1AD2-409C-B10A-0F954C761D2A}" srcId="{7FB3D83A-00A0-4260-A0B9-64D2BE442CD3}" destId="{BB4EC845-6ECF-4C7C-88D0-301BC892B239}" srcOrd="6" destOrd="0" parTransId="{8E264677-137C-450E-BB60-2DB86E4AF01A}" sibTransId="{566B2EAE-13EC-4195-AC92-97D356E63D68}"/>
    <dgm:cxn modelId="{A5DD3438-3F98-4957-B1CF-B5D28BA68A45}" type="presOf" srcId="{566B2EAE-13EC-4195-AC92-97D356E63D68}" destId="{F152EA45-B8A9-4107-A1C7-B04E2EC310DA}" srcOrd="0" destOrd="0" presId="urn:microsoft.com/office/officeart/2005/8/layout/cycle2"/>
    <dgm:cxn modelId="{765A6E5B-C708-4DC6-B38A-E3E90BCC09F1}" srcId="{7FB3D83A-00A0-4260-A0B9-64D2BE442CD3}" destId="{7498D0DE-FFC8-4F11-8DA7-E393CB6265B7}" srcOrd="0" destOrd="0" parTransId="{2A8BC68F-C289-49A7-9D0E-F207A0E239BE}" sibTransId="{463AFA64-30B0-477F-B59F-25A232217970}"/>
    <dgm:cxn modelId="{7C754746-53C9-49B9-8BB2-A8E4EF5AC80A}" type="presOf" srcId="{BBA36A47-DFCF-4529-A176-037077163AFB}" destId="{342CC48D-0D8C-45C7-B99C-84B998D0FA67}" srcOrd="0" destOrd="0" presId="urn:microsoft.com/office/officeart/2005/8/layout/cycle2"/>
    <dgm:cxn modelId="{E3E84C6C-9439-4C17-869B-874A968A8EE1}" type="presOf" srcId="{77475AEF-61B6-4E45-AF7C-6510B725B8AD}" destId="{5098B6F8-50C7-4612-9ABC-5382DBE3F34E}" srcOrd="0" destOrd="0" presId="urn:microsoft.com/office/officeart/2005/8/layout/cycle2"/>
    <dgm:cxn modelId="{BBCFC24E-DF0A-41AF-85CD-E2F4DAFA3FA6}" type="presOf" srcId="{62EDD1DC-7540-4D16-8F94-236A5B858CBA}" destId="{11AA32A9-1B93-4B62-9AAB-C9030C315D04}" srcOrd="1" destOrd="0" presId="urn:microsoft.com/office/officeart/2005/8/layout/cycle2"/>
    <dgm:cxn modelId="{0652CD6F-A08B-4E89-B722-790D5BD366EA}" type="presOf" srcId="{BB4EC845-6ECF-4C7C-88D0-301BC892B239}" destId="{5939D56F-31A7-4F17-928F-7525263723D2}" srcOrd="0" destOrd="0" presId="urn:microsoft.com/office/officeart/2005/8/layout/cycle2"/>
    <dgm:cxn modelId="{1F310250-CDCC-42F8-9BF9-2D15345C0AA0}" type="presOf" srcId="{6E62EE2D-DCA0-4304-86E1-A5E5FC7E3B4A}" destId="{E2E1B89D-38F6-4D5C-86E0-2DABE33CBA71}" srcOrd="1" destOrd="0" presId="urn:microsoft.com/office/officeart/2005/8/layout/cycle2"/>
    <dgm:cxn modelId="{9AE5E871-2460-464C-8691-394DC8495161}" srcId="{7FB3D83A-00A0-4260-A0B9-64D2BE442CD3}" destId="{F4E0E648-FE92-4510-AD53-21A8DEC11721}" srcOrd="7" destOrd="0" parTransId="{D778DDB7-AD8A-4F44-99CE-8097D4221994}" sibTransId="{31A837D0-F6CD-460F-A23A-3EA9715B8177}"/>
    <dgm:cxn modelId="{EB8EFF54-F9DF-4DD5-B36C-D603FDDF028A}" srcId="{7FB3D83A-00A0-4260-A0B9-64D2BE442CD3}" destId="{AFA66172-8E55-4E58-9B3B-B70F6E974D50}" srcOrd="4" destOrd="0" parTransId="{D600403C-C9AE-4D2B-9F31-157A8E192360}" sibTransId="{B99C46A1-A777-45A4-90A4-D5C5EC09E963}"/>
    <dgm:cxn modelId="{EECC5B7B-B546-4F35-AD3B-553E6427B3B3}" type="presOf" srcId="{463AFA64-30B0-477F-B59F-25A232217970}" destId="{B3747555-EF66-472C-B735-CE0819EB661D}" srcOrd="1" destOrd="0" presId="urn:microsoft.com/office/officeart/2005/8/layout/cycle2"/>
    <dgm:cxn modelId="{3F501692-308D-4C2B-BC38-602661207746}" type="presOf" srcId="{31A837D0-F6CD-460F-A23A-3EA9715B8177}" destId="{9CE4A7F3-7721-4FDD-87ED-EC6835CA9671}" srcOrd="0" destOrd="0" presId="urn:microsoft.com/office/officeart/2005/8/layout/cycle2"/>
    <dgm:cxn modelId="{7FDFED97-2EDF-4A05-88A3-DF132ADA6695}" type="presOf" srcId="{F4E0E648-FE92-4510-AD53-21A8DEC11721}" destId="{08F1B4A3-020E-4A36-9CB8-472E2C0EFC3E}" srcOrd="0" destOrd="0" presId="urn:microsoft.com/office/officeart/2005/8/layout/cycle2"/>
    <dgm:cxn modelId="{193781A8-93E1-4282-B392-9A3969D41946}" srcId="{7FB3D83A-00A0-4260-A0B9-64D2BE442CD3}" destId="{77475AEF-61B6-4E45-AF7C-6510B725B8AD}" srcOrd="5" destOrd="0" parTransId="{6720460F-B1E1-4646-A1CF-B8ECFED780D3}" sibTransId="{6E62EE2D-DCA0-4304-86E1-A5E5FC7E3B4A}"/>
    <dgm:cxn modelId="{509A4EB2-A424-4790-BEA6-283652E0C412}" type="presOf" srcId="{B99C46A1-A777-45A4-90A4-D5C5EC09E963}" destId="{3A818701-AE41-4E86-BCAC-C7E20B38C551}" srcOrd="1" destOrd="0" presId="urn:microsoft.com/office/officeart/2005/8/layout/cycle2"/>
    <dgm:cxn modelId="{E31AE0B2-9C94-4805-B633-CC381BA09BB2}" srcId="{7FB3D83A-00A0-4260-A0B9-64D2BE442CD3}" destId="{4AB2EAF5-7046-47CD-9563-063F667DBA4D}" srcOrd="3" destOrd="0" parTransId="{EF6F1A00-8FD4-46C6-B989-CDFEE8FB3D79}" sibTransId="{AA5C3EF5-EDCA-4419-AE60-2FC90247CBF0}"/>
    <dgm:cxn modelId="{B2BF49BA-2C0E-44F8-AD8C-B63BDCC4C3A0}" type="presOf" srcId="{2FD5B6AF-B632-46DA-A308-4C7A38496403}" destId="{33C27D02-F502-482D-833F-E19A6101D208}" srcOrd="1" destOrd="0" presId="urn:microsoft.com/office/officeart/2005/8/layout/cycle2"/>
    <dgm:cxn modelId="{D2B40AD0-E720-42C2-974A-D07EB37B99D9}" srcId="{7FB3D83A-00A0-4260-A0B9-64D2BE442CD3}" destId="{BBA36A47-DFCF-4529-A176-037077163AFB}" srcOrd="2" destOrd="0" parTransId="{74EC856A-6BF9-4DF4-B239-A7C3F15DDAA1}" sibTransId="{62EDD1DC-7540-4D16-8F94-236A5B858CBA}"/>
    <dgm:cxn modelId="{4D8DE9D5-0F46-469A-ACE4-AFEE8C8620CF}" srcId="{7FB3D83A-00A0-4260-A0B9-64D2BE442CD3}" destId="{E0C8995E-1484-4C22-B2DA-65F320E7D1EA}" srcOrd="1" destOrd="0" parTransId="{F47C77BB-9320-4877-BBEF-F0941D84B7D6}" sibTransId="{2FD5B6AF-B632-46DA-A308-4C7A38496403}"/>
    <dgm:cxn modelId="{931FC0DE-5E12-4D3D-A991-72A84FAD7A2C}" type="presOf" srcId="{62EDD1DC-7540-4D16-8F94-236A5B858CBA}" destId="{7D255DB3-4F69-4453-B7BD-267B7914B954}" srcOrd="0" destOrd="0" presId="urn:microsoft.com/office/officeart/2005/8/layout/cycle2"/>
    <dgm:cxn modelId="{5E191BDF-7D0D-4B37-9195-03D8F1C7B087}" type="presOf" srcId="{E0C8995E-1484-4C22-B2DA-65F320E7D1EA}" destId="{C1A56B4A-6CF4-4040-886D-0451BDDFFF34}" srcOrd="0" destOrd="0" presId="urn:microsoft.com/office/officeart/2005/8/layout/cycle2"/>
    <dgm:cxn modelId="{D6BE18E3-4318-4E7B-8859-B42FCAA81C77}" type="presOf" srcId="{7FB3D83A-00A0-4260-A0B9-64D2BE442CD3}" destId="{9F38A400-F4A2-4872-818A-E8F278D09D66}" srcOrd="0" destOrd="0" presId="urn:microsoft.com/office/officeart/2005/8/layout/cycle2"/>
    <dgm:cxn modelId="{B898F0F0-0756-4C85-B8F0-1F2BFA6D9899}" type="presOf" srcId="{31A837D0-F6CD-460F-A23A-3EA9715B8177}" destId="{846ED7D2-F909-4B9B-B9D7-FA34BF019C32}" srcOrd="1" destOrd="0" presId="urn:microsoft.com/office/officeart/2005/8/layout/cycle2"/>
    <dgm:cxn modelId="{8F0990F5-8438-4779-B4D5-9032CE06311D}" type="presOf" srcId="{AA5C3EF5-EDCA-4419-AE60-2FC90247CBF0}" destId="{AFC2F855-0C08-446E-914C-F4A7B5AFA3B0}" srcOrd="0" destOrd="0" presId="urn:microsoft.com/office/officeart/2005/8/layout/cycle2"/>
    <dgm:cxn modelId="{510D5AFD-9E37-4A30-B7E0-3F685D03F548}" type="presOf" srcId="{4AB2EAF5-7046-47CD-9563-063F667DBA4D}" destId="{86DE2680-B824-4670-9589-2D4EE3174509}" srcOrd="0" destOrd="0" presId="urn:microsoft.com/office/officeart/2005/8/layout/cycle2"/>
    <dgm:cxn modelId="{53D9AFFE-5FED-4A83-97DE-925F43DDAF27}" type="presParOf" srcId="{9F38A400-F4A2-4872-818A-E8F278D09D66}" destId="{A47B415A-F765-4E2D-87B4-7BE210837B06}" srcOrd="0" destOrd="0" presId="urn:microsoft.com/office/officeart/2005/8/layout/cycle2"/>
    <dgm:cxn modelId="{71EE4A61-F906-4B92-B22B-393E6F27DCAF}" type="presParOf" srcId="{9F38A400-F4A2-4872-818A-E8F278D09D66}" destId="{88C41F96-9161-40BD-8CDC-791D3BCFE563}" srcOrd="1" destOrd="0" presId="urn:microsoft.com/office/officeart/2005/8/layout/cycle2"/>
    <dgm:cxn modelId="{11D570E2-BFF3-4FF3-8115-759167E9EBA2}" type="presParOf" srcId="{88C41F96-9161-40BD-8CDC-791D3BCFE563}" destId="{B3747555-EF66-472C-B735-CE0819EB661D}" srcOrd="0" destOrd="0" presId="urn:microsoft.com/office/officeart/2005/8/layout/cycle2"/>
    <dgm:cxn modelId="{0BBEB073-5D38-4C01-9B21-2EAE51AF9FF2}" type="presParOf" srcId="{9F38A400-F4A2-4872-818A-E8F278D09D66}" destId="{C1A56B4A-6CF4-4040-886D-0451BDDFFF34}" srcOrd="2" destOrd="0" presId="urn:microsoft.com/office/officeart/2005/8/layout/cycle2"/>
    <dgm:cxn modelId="{AD0017AB-A3AB-4FBE-83F1-4CA0F78C306D}" type="presParOf" srcId="{9F38A400-F4A2-4872-818A-E8F278D09D66}" destId="{C61E24E4-D9F4-492F-A929-968F1E29A19D}" srcOrd="3" destOrd="0" presId="urn:microsoft.com/office/officeart/2005/8/layout/cycle2"/>
    <dgm:cxn modelId="{5161F030-64D5-4D3F-978D-DC11D5453226}" type="presParOf" srcId="{C61E24E4-D9F4-492F-A929-968F1E29A19D}" destId="{33C27D02-F502-482D-833F-E19A6101D208}" srcOrd="0" destOrd="0" presId="urn:microsoft.com/office/officeart/2005/8/layout/cycle2"/>
    <dgm:cxn modelId="{B3D56401-46DE-484C-9F88-1C5A3175ACAB}" type="presParOf" srcId="{9F38A400-F4A2-4872-818A-E8F278D09D66}" destId="{342CC48D-0D8C-45C7-B99C-84B998D0FA67}" srcOrd="4" destOrd="0" presId="urn:microsoft.com/office/officeart/2005/8/layout/cycle2"/>
    <dgm:cxn modelId="{07FB12F0-2A89-4800-AEA5-D26C09E84BCC}" type="presParOf" srcId="{9F38A400-F4A2-4872-818A-E8F278D09D66}" destId="{7D255DB3-4F69-4453-B7BD-267B7914B954}" srcOrd="5" destOrd="0" presId="urn:microsoft.com/office/officeart/2005/8/layout/cycle2"/>
    <dgm:cxn modelId="{BE842C5D-8CB8-4887-B718-4DF1BF3128AB}" type="presParOf" srcId="{7D255DB3-4F69-4453-B7BD-267B7914B954}" destId="{11AA32A9-1B93-4B62-9AAB-C9030C315D04}" srcOrd="0" destOrd="0" presId="urn:microsoft.com/office/officeart/2005/8/layout/cycle2"/>
    <dgm:cxn modelId="{2BA96636-264F-4ACD-A81C-CCD33683767F}" type="presParOf" srcId="{9F38A400-F4A2-4872-818A-E8F278D09D66}" destId="{86DE2680-B824-4670-9589-2D4EE3174509}" srcOrd="6" destOrd="0" presId="urn:microsoft.com/office/officeart/2005/8/layout/cycle2"/>
    <dgm:cxn modelId="{8377602B-870B-49FA-A695-37F2A08E7133}" type="presParOf" srcId="{9F38A400-F4A2-4872-818A-E8F278D09D66}" destId="{AFC2F855-0C08-446E-914C-F4A7B5AFA3B0}" srcOrd="7" destOrd="0" presId="urn:microsoft.com/office/officeart/2005/8/layout/cycle2"/>
    <dgm:cxn modelId="{CF26B1AC-E887-4282-BA5C-F08CB85DBB1D}" type="presParOf" srcId="{AFC2F855-0C08-446E-914C-F4A7B5AFA3B0}" destId="{6E6E2142-3A64-4756-A86D-79DB4595A7E7}" srcOrd="0" destOrd="0" presId="urn:microsoft.com/office/officeart/2005/8/layout/cycle2"/>
    <dgm:cxn modelId="{20923A1A-2388-47D8-BACA-8666295C3E8F}" type="presParOf" srcId="{9F38A400-F4A2-4872-818A-E8F278D09D66}" destId="{7D5BDA72-DBF0-4BD7-8AAD-727EEFEB5379}" srcOrd="8" destOrd="0" presId="urn:microsoft.com/office/officeart/2005/8/layout/cycle2"/>
    <dgm:cxn modelId="{B956F0BE-C3E2-4ABF-AA16-80A5F734C5B2}" type="presParOf" srcId="{9F38A400-F4A2-4872-818A-E8F278D09D66}" destId="{AE86A6E5-4A9C-4B2C-9128-76914A98DD93}" srcOrd="9" destOrd="0" presId="urn:microsoft.com/office/officeart/2005/8/layout/cycle2"/>
    <dgm:cxn modelId="{8DB4E7BF-9B38-4762-A7EC-12D09DCEB523}" type="presParOf" srcId="{AE86A6E5-4A9C-4B2C-9128-76914A98DD93}" destId="{3A818701-AE41-4E86-BCAC-C7E20B38C551}" srcOrd="0" destOrd="0" presId="urn:microsoft.com/office/officeart/2005/8/layout/cycle2"/>
    <dgm:cxn modelId="{18806716-4EC4-4E59-87E4-0BABA7EFA4A0}" type="presParOf" srcId="{9F38A400-F4A2-4872-818A-E8F278D09D66}" destId="{5098B6F8-50C7-4612-9ABC-5382DBE3F34E}" srcOrd="10" destOrd="0" presId="urn:microsoft.com/office/officeart/2005/8/layout/cycle2"/>
    <dgm:cxn modelId="{78BA3E73-0977-458A-95E8-5B28D9DA0A16}" type="presParOf" srcId="{9F38A400-F4A2-4872-818A-E8F278D09D66}" destId="{3C778F04-1DDC-4726-BADD-2D84BA92E476}" srcOrd="11" destOrd="0" presId="urn:microsoft.com/office/officeart/2005/8/layout/cycle2"/>
    <dgm:cxn modelId="{20BE7430-D7FA-4371-A575-E4AA8740F2A8}" type="presParOf" srcId="{3C778F04-1DDC-4726-BADD-2D84BA92E476}" destId="{E2E1B89D-38F6-4D5C-86E0-2DABE33CBA71}" srcOrd="0" destOrd="0" presId="urn:microsoft.com/office/officeart/2005/8/layout/cycle2"/>
    <dgm:cxn modelId="{99D941BE-59C1-46E0-968E-5066F1EEF323}" type="presParOf" srcId="{9F38A400-F4A2-4872-818A-E8F278D09D66}" destId="{5939D56F-31A7-4F17-928F-7525263723D2}" srcOrd="12" destOrd="0" presId="urn:microsoft.com/office/officeart/2005/8/layout/cycle2"/>
    <dgm:cxn modelId="{C81EED97-635F-4CDC-8AA1-33D75CD90ECF}" type="presParOf" srcId="{9F38A400-F4A2-4872-818A-E8F278D09D66}" destId="{F152EA45-B8A9-4107-A1C7-B04E2EC310DA}" srcOrd="13" destOrd="0" presId="urn:microsoft.com/office/officeart/2005/8/layout/cycle2"/>
    <dgm:cxn modelId="{02DBC72C-3CBD-4944-BFD7-72F1BAA190DA}" type="presParOf" srcId="{F152EA45-B8A9-4107-A1C7-B04E2EC310DA}" destId="{3FDE7C48-5C7C-494E-B451-7B1684FB5A6A}" srcOrd="0" destOrd="0" presId="urn:microsoft.com/office/officeart/2005/8/layout/cycle2"/>
    <dgm:cxn modelId="{68E4BD48-02C5-4A0B-B15D-A437C774253F}" type="presParOf" srcId="{9F38A400-F4A2-4872-818A-E8F278D09D66}" destId="{08F1B4A3-020E-4A36-9CB8-472E2C0EFC3E}" srcOrd="14" destOrd="0" presId="urn:microsoft.com/office/officeart/2005/8/layout/cycle2"/>
    <dgm:cxn modelId="{D1412754-961A-488A-8AB3-D5EBCABB0536}" type="presParOf" srcId="{9F38A400-F4A2-4872-818A-E8F278D09D66}" destId="{9CE4A7F3-7721-4FDD-87ED-EC6835CA9671}" srcOrd="15" destOrd="0" presId="urn:microsoft.com/office/officeart/2005/8/layout/cycle2"/>
    <dgm:cxn modelId="{569843E0-7B37-46E3-8A2B-F219B2E55F9D}" type="presParOf" srcId="{9CE4A7F3-7721-4FDD-87ED-EC6835CA9671}" destId="{846ED7D2-F909-4B9B-B9D7-FA34BF019C3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B415A-F765-4E2D-87B4-7BE210837B06}">
      <dsp:nvSpPr>
        <dsp:cNvPr id="0" name=""/>
        <dsp:cNvSpPr/>
      </dsp:nvSpPr>
      <dsp:spPr>
        <a:xfrm>
          <a:off x="3917932" y="180"/>
          <a:ext cx="1074657" cy="107465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Bembo"/>
            </a:rPr>
            <a:t>Care home staff</a:t>
          </a:r>
          <a:endParaRPr lang="en-GB" sz="1100" kern="1200"/>
        </a:p>
      </dsp:txBody>
      <dsp:txXfrm>
        <a:off x="4075312" y="157560"/>
        <a:ext cx="759897" cy="759897"/>
      </dsp:txXfrm>
    </dsp:sp>
    <dsp:sp modelId="{88C41F96-9161-40BD-8CDC-791D3BCFE563}">
      <dsp:nvSpPr>
        <dsp:cNvPr id="0" name=""/>
        <dsp:cNvSpPr/>
      </dsp:nvSpPr>
      <dsp:spPr>
        <a:xfrm rot="1350000">
          <a:off x="5050186" y="661641"/>
          <a:ext cx="285139" cy="3626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5053442" y="717812"/>
        <a:ext cx="199597" cy="217619"/>
      </dsp:txXfrm>
    </dsp:sp>
    <dsp:sp modelId="{C1A56B4A-6CF4-4040-886D-0451BDDFFF34}">
      <dsp:nvSpPr>
        <dsp:cNvPr id="0" name=""/>
        <dsp:cNvSpPr/>
      </dsp:nvSpPr>
      <dsp:spPr>
        <a:xfrm>
          <a:off x="5407833" y="617318"/>
          <a:ext cx="1074657" cy="107465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Bembo"/>
            </a:rPr>
            <a:t>GP</a:t>
          </a:r>
          <a:endParaRPr lang="en-GB" sz="1100" kern="1200"/>
        </a:p>
      </dsp:txBody>
      <dsp:txXfrm>
        <a:off x="5565213" y="774698"/>
        <a:ext cx="759897" cy="759897"/>
      </dsp:txXfrm>
    </dsp:sp>
    <dsp:sp modelId="{C61E24E4-D9F4-492F-A929-968F1E29A19D}">
      <dsp:nvSpPr>
        <dsp:cNvPr id="0" name=""/>
        <dsp:cNvSpPr/>
      </dsp:nvSpPr>
      <dsp:spPr>
        <a:xfrm rot="4050000">
          <a:off x="6108073" y="1710793"/>
          <a:ext cx="285139" cy="3626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6134476" y="1743817"/>
        <a:ext cx="199597" cy="217619"/>
      </dsp:txXfrm>
    </dsp:sp>
    <dsp:sp modelId="{342CC48D-0D8C-45C7-B99C-84B998D0FA67}">
      <dsp:nvSpPr>
        <dsp:cNvPr id="0" name=""/>
        <dsp:cNvSpPr/>
      </dsp:nvSpPr>
      <dsp:spPr>
        <a:xfrm>
          <a:off x="6024971" y="2107219"/>
          <a:ext cx="1074657" cy="107465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Bembo"/>
            </a:rPr>
            <a:t>Family</a:t>
          </a:r>
          <a:endParaRPr lang="en-GB" sz="1100" kern="1200"/>
        </a:p>
      </dsp:txBody>
      <dsp:txXfrm>
        <a:off x="6182351" y="2264599"/>
        <a:ext cx="759897" cy="759897"/>
      </dsp:txXfrm>
    </dsp:sp>
    <dsp:sp modelId="{7D255DB3-4F69-4453-B7BD-267B7914B954}">
      <dsp:nvSpPr>
        <dsp:cNvPr id="0" name=""/>
        <dsp:cNvSpPr/>
      </dsp:nvSpPr>
      <dsp:spPr>
        <a:xfrm rot="6750000">
          <a:off x="6114249" y="3200694"/>
          <a:ext cx="285139" cy="3626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 rot="10800000">
        <a:off x="6173388" y="3233718"/>
        <a:ext cx="199597" cy="217619"/>
      </dsp:txXfrm>
    </dsp:sp>
    <dsp:sp modelId="{86DE2680-B824-4670-9589-2D4EE3174509}">
      <dsp:nvSpPr>
        <dsp:cNvPr id="0" name=""/>
        <dsp:cNvSpPr/>
      </dsp:nvSpPr>
      <dsp:spPr>
        <a:xfrm>
          <a:off x="5407833" y="3597120"/>
          <a:ext cx="1074657" cy="107465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Bembo"/>
            </a:rPr>
            <a:t>Urgent Care</a:t>
          </a:r>
          <a:endParaRPr lang="en-GB" sz="1100" kern="1200"/>
        </a:p>
      </dsp:txBody>
      <dsp:txXfrm>
        <a:off x="5565213" y="3754500"/>
        <a:ext cx="759897" cy="759897"/>
      </dsp:txXfrm>
    </dsp:sp>
    <dsp:sp modelId="{AFC2F855-0C08-446E-914C-F4A7B5AFA3B0}">
      <dsp:nvSpPr>
        <dsp:cNvPr id="0" name=""/>
        <dsp:cNvSpPr/>
      </dsp:nvSpPr>
      <dsp:spPr>
        <a:xfrm rot="9450000">
          <a:off x="5065097" y="4258581"/>
          <a:ext cx="285139" cy="3626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 rot="10800000">
        <a:off x="5147383" y="4314752"/>
        <a:ext cx="199597" cy="217619"/>
      </dsp:txXfrm>
    </dsp:sp>
    <dsp:sp modelId="{7D5BDA72-DBF0-4BD7-8AAD-727EEFEB5379}">
      <dsp:nvSpPr>
        <dsp:cNvPr id="0" name=""/>
        <dsp:cNvSpPr/>
      </dsp:nvSpPr>
      <dsp:spPr>
        <a:xfrm>
          <a:off x="3917932" y="4214258"/>
          <a:ext cx="1074657" cy="107465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Bembo"/>
            </a:rPr>
            <a:t>Community Nurses</a:t>
          </a:r>
          <a:endParaRPr lang="en-GB" sz="1100" kern="1200"/>
        </a:p>
      </dsp:txBody>
      <dsp:txXfrm>
        <a:off x="4075312" y="4371638"/>
        <a:ext cx="759897" cy="759897"/>
      </dsp:txXfrm>
    </dsp:sp>
    <dsp:sp modelId="{AE86A6E5-4A9C-4B2C-9128-76914A98DD93}">
      <dsp:nvSpPr>
        <dsp:cNvPr id="0" name=""/>
        <dsp:cNvSpPr/>
      </dsp:nvSpPr>
      <dsp:spPr>
        <a:xfrm rot="12150000">
          <a:off x="3575196" y="4264758"/>
          <a:ext cx="285139" cy="3626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 rot="10800000">
        <a:off x="3657482" y="4353665"/>
        <a:ext cx="199597" cy="217619"/>
      </dsp:txXfrm>
    </dsp:sp>
    <dsp:sp modelId="{5098B6F8-50C7-4612-9ABC-5382DBE3F34E}">
      <dsp:nvSpPr>
        <dsp:cNvPr id="0" name=""/>
        <dsp:cNvSpPr/>
      </dsp:nvSpPr>
      <dsp:spPr>
        <a:xfrm>
          <a:off x="2428031" y="3597120"/>
          <a:ext cx="1074657" cy="107465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Bembo"/>
            </a:rPr>
            <a:t>Hospital at Home</a:t>
          </a:r>
        </a:p>
      </dsp:txBody>
      <dsp:txXfrm>
        <a:off x="2585411" y="3754500"/>
        <a:ext cx="759897" cy="759897"/>
      </dsp:txXfrm>
    </dsp:sp>
    <dsp:sp modelId="{3C778F04-1DDC-4726-BADD-2D84BA92E476}">
      <dsp:nvSpPr>
        <dsp:cNvPr id="0" name=""/>
        <dsp:cNvSpPr/>
      </dsp:nvSpPr>
      <dsp:spPr>
        <a:xfrm rot="14850000">
          <a:off x="2517309" y="3215606"/>
          <a:ext cx="285139" cy="3626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 rot="10800000">
        <a:off x="2576448" y="3327660"/>
        <a:ext cx="199597" cy="217619"/>
      </dsp:txXfrm>
    </dsp:sp>
    <dsp:sp modelId="{5939D56F-31A7-4F17-928F-7525263723D2}">
      <dsp:nvSpPr>
        <dsp:cNvPr id="0" name=""/>
        <dsp:cNvSpPr/>
      </dsp:nvSpPr>
      <dsp:spPr>
        <a:xfrm>
          <a:off x="1810893" y="2107219"/>
          <a:ext cx="1074657" cy="107465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Bembo"/>
            </a:rPr>
            <a:t>Macmillan</a:t>
          </a:r>
        </a:p>
      </dsp:txBody>
      <dsp:txXfrm>
        <a:off x="1968273" y="2264599"/>
        <a:ext cx="759897" cy="759897"/>
      </dsp:txXfrm>
    </dsp:sp>
    <dsp:sp modelId="{F152EA45-B8A9-4107-A1C7-B04E2EC310DA}">
      <dsp:nvSpPr>
        <dsp:cNvPr id="0" name=""/>
        <dsp:cNvSpPr/>
      </dsp:nvSpPr>
      <dsp:spPr>
        <a:xfrm rot="17550000">
          <a:off x="2511133" y="1725705"/>
          <a:ext cx="285139" cy="3626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2537536" y="1837759"/>
        <a:ext cx="199597" cy="217619"/>
      </dsp:txXfrm>
    </dsp:sp>
    <dsp:sp modelId="{08F1B4A3-020E-4A36-9CB8-472E2C0EFC3E}">
      <dsp:nvSpPr>
        <dsp:cNvPr id="0" name=""/>
        <dsp:cNvSpPr/>
      </dsp:nvSpPr>
      <dsp:spPr>
        <a:xfrm>
          <a:off x="2428031" y="617318"/>
          <a:ext cx="1074657" cy="107465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Bembo"/>
            </a:rPr>
            <a:t>Dementia services</a:t>
          </a:r>
        </a:p>
      </dsp:txBody>
      <dsp:txXfrm>
        <a:off x="2585411" y="774698"/>
        <a:ext cx="759897" cy="759897"/>
      </dsp:txXfrm>
    </dsp:sp>
    <dsp:sp modelId="{9CE4A7F3-7721-4FDD-87ED-EC6835CA9671}">
      <dsp:nvSpPr>
        <dsp:cNvPr id="0" name=""/>
        <dsp:cNvSpPr/>
      </dsp:nvSpPr>
      <dsp:spPr>
        <a:xfrm rot="20250000">
          <a:off x="3560285" y="667818"/>
          <a:ext cx="285139" cy="3626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3563541" y="756725"/>
        <a:ext cx="199597" cy="217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2T11:26:09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0T14:59:27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2T14:10:01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4T14:50:30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9T16:09:36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0T15:22:43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0T15:42:52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4CE53-8196-4D81-821A-EA181B1D44BE}" type="datetimeFigureOut">
              <a:t>1/24/2024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FF054-90AC-4085-848F-919B7C96EC2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409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EB474-4500-4CA8-A4FE-2423436EBB0B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08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pPr/>
              <a:t>January 24,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10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pPr/>
              <a:t>January 24,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6848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pPr/>
              <a:t>January 24,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64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01FC-787D-4A34-A2B7-6516D12C8C77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F806-331E-441C-A8D5-9BA10EAB7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070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01FC-787D-4A34-A2B7-6516D12C8C77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F806-331E-441C-A8D5-9BA10EAB7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244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01FC-787D-4A34-A2B7-6516D12C8C77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F806-331E-441C-A8D5-9BA10EAB7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471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01FC-787D-4A34-A2B7-6516D12C8C77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F806-331E-441C-A8D5-9BA10EAB7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177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01FC-787D-4A34-A2B7-6516D12C8C77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F806-331E-441C-A8D5-9BA10EAB7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22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01FC-787D-4A34-A2B7-6516D12C8C77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F806-331E-441C-A8D5-9BA10EAB7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919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01FC-787D-4A34-A2B7-6516D12C8C77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F806-331E-441C-A8D5-9BA10EAB7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131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01FC-787D-4A34-A2B7-6516D12C8C77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F806-331E-441C-A8D5-9BA10EAB7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817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pPr/>
              <a:t>January 24,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14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F806-331E-441C-A8D5-9BA10EAB72B2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01FC-787D-4A34-A2B7-6516D12C8C77}" type="datetimeFigureOut">
              <a:rPr lang="en-GB" smtClean="0"/>
              <a:t>24/01/2024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492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01FC-787D-4A34-A2B7-6516D12C8C77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F806-331E-441C-A8D5-9BA10EAB7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108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01FC-787D-4A34-A2B7-6516D12C8C77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F806-331E-441C-A8D5-9BA10EAB72B2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0453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01FC-787D-4A34-A2B7-6516D12C8C77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F806-331E-441C-A8D5-9BA10EAB7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207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01FC-787D-4A34-A2B7-6516D12C8C77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F806-331E-441C-A8D5-9BA10EAB72B2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3547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01FC-787D-4A34-A2B7-6516D12C8C77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F806-331E-441C-A8D5-9BA10EAB7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277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01FC-787D-4A34-A2B7-6516D12C8C77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F806-331E-441C-A8D5-9BA10EAB7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465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01FC-787D-4A34-A2B7-6516D12C8C77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AF806-331E-441C-A8D5-9BA10EAB7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643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651BE-731E-B34C-A453-ED3D619722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22400" y="420840"/>
            <a:ext cx="11318400" cy="5007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2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985001" y="1689100"/>
            <a:ext cx="4770967" cy="4521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/>
            </a:lvl1pPr>
          </a:lstStyle>
          <a:p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22401" y="1689100"/>
            <a:ext cx="6067300" cy="4521200"/>
          </a:xfrm>
        </p:spPr>
        <p:txBody>
          <a:bodyPr>
            <a:noAutofit/>
          </a:bodyPr>
          <a:lstStyle>
            <a:lvl1pPr>
              <a:buClr>
                <a:schemeClr val="bg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0" y="1154420"/>
            <a:ext cx="11328000" cy="7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93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pPr/>
              <a:t>January 24,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1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pPr/>
              <a:t>January 24,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1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pPr/>
              <a:t>January 24,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9790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pPr/>
              <a:t>January 24,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82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pPr/>
              <a:t>January 24,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33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pPr/>
              <a:t>January 24,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83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pPr/>
              <a:t>January 24,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02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January 24, 2024</a:t>
            </a:fld>
            <a:endParaRPr lang="en-US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738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50" r:id="rId7"/>
    <p:sldLayoutId id="2147483746" r:id="rId8"/>
    <p:sldLayoutId id="2147483747" r:id="rId9"/>
    <p:sldLayoutId id="2147483748" r:id="rId10"/>
    <p:sldLayoutId id="2147483749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401FC-787D-4A34-A2B7-6516D12C8C77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99AF806-331E-441C-A8D5-9BA10EAB7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58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ustomXml" Target="../ink/ink3.xml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customXml" Target="../ink/ink6.xml"/><Relationship Id="rId7" Type="http://schemas.openxmlformats.org/officeDocument/2006/relationships/diagramData" Target="../diagrams/data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11" Type="http://schemas.microsoft.com/office/2007/relationships/diagramDrawing" Target="../diagrams/drawing1.xml"/><Relationship Id="rId5" Type="http://schemas.openxmlformats.org/officeDocument/2006/relationships/image" Target="../media/image16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0.png"/><Relationship Id="rId9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customXml" Target="../ink/ink8.xml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 descr="A colourful light bulb with business icons">
            <a:extLst>
              <a:ext uri="{FF2B5EF4-FFF2-40B4-BE49-F238E27FC236}">
                <a16:creationId xmlns:a16="http://schemas.microsoft.com/office/drawing/2014/main" id="{B3FEB642-1CEF-D696-35E8-ADD07D79F0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24" b="7419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792EE87-4150-454F-8312-283882EFB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9932"/>
            <a:ext cx="12191999" cy="4934490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40784"/>
                </a:srgbClr>
              </a:gs>
              <a:gs pos="80000">
                <a:srgbClr val="000000">
                  <a:alpha val="28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2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7040" y="1122362"/>
            <a:ext cx="8376514" cy="2494295"/>
          </a:xfrm>
        </p:spPr>
        <p:txBody>
          <a:bodyPr rtlCol="0">
            <a:normAutofit/>
          </a:bodyPr>
          <a:lstStyle/>
          <a:p>
            <a:r>
              <a:rPr lang="en-GB" sz="4000">
                <a:solidFill>
                  <a:srgbClr val="FFFFFF"/>
                </a:solidFill>
                <a:ea typeface="Batang"/>
              </a:rPr>
              <a:t>NHS western isles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29803" y="3772789"/>
            <a:ext cx="6141493" cy="1215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>
                <a:solidFill>
                  <a:srgbClr val="FFFFFF"/>
                </a:solidFill>
                <a:ea typeface="Batang"/>
              </a:rPr>
              <a:t>Hospital at Home </a:t>
            </a:r>
            <a:endParaRPr lang="en-GB" sz="2800">
              <a:solidFill>
                <a:srgbClr val="FFFFFF"/>
              </a:solidFill>
            </a:endParaRP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EA21D066-7EC1-44B4-8CF9-85511FDFC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-1"/>
            <a:ext cx="7890120" cy="735601"/>
          </a:xfrm>
          <a:custGeom>
            <a:avLst/>
            <a:gdLst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37768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36582 w 10678681"/>
              <a:gd name="connsiteY105" fmla="*/ 1287687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87090 w 10678681"/>
              <a:gd name="connsiteY65" fmla="*/ 1063250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98314 w 10678681"/>
              <a:gd name="connsiteY44" fmla="*/ 989899 h 1357700"/>
              <a:gd name="connsiteX45" fmla="*/ 7277477 w 10678681"/>
              <a:gd name="connsiteY45" fmla="*/ 990571 h 1357700"/>
              <a:gd name="connsiteX46" fmla="*/ 7269396 w 10678681"/>
              <a:gd name="connsiteY46" fmla="*/ 989282 h 1357700"/>
              <a:gd name="connsiteX47" fmla="*/ 7258094 w 10678681"/>
              <a:gd name="connsiteY47" fmla="*/ 990679 h 1357700"/>
              <a:gd name="connsiteX48" fmla="*/ 7257893 w 10678681"/>
              <a:gd name="connsiteY48" fmla="*/ 991204 h 1357700"/>
              <a:gd name="connsiteX49" fmla="*/ 7247153 w 10678681"/>
              <a:gd name="connsiteY49" fmla="*/ 991550 h 1357700"/>
              <a:gd name="connsiteX50" fmla="*/ 7193612 w 10678681"/>
              <a:gd name="connsiteY50" fmla="*/ 987042 h 1357700"/>
              <a:gd name="connsiteX51" fmla="*/ 7132632 w 10678681"/>
              <a:gd name="connsiteY51" fmla="*/ 1042036 h 1357700"/>
              <a:gd name="connsiteX52" fmla="*/ 7105610 w 10678681"/>
              <a:gd name="connsiteY52" fmla="*/ 1053537 h 1357700"/>
              <a:gd name="connsiteX53" fmla="*/ 7091599 w 10678681"/>
              <a:gd name="connsiteY53" fmla="*/ 1062302 h 1357700"/>
              <a:gd name="connsiteX54" fmla="*/ 7090998 w 10678681"/>
              <a:gd name="connsiteY54" fmla="*/ 1064540 h 1357700"/>
              <a:gd name="connsiteX55" fmla="*/ 7039634 w 10678681"/>
              <a:gd name="connsiteY55" fmla="*/ 1059971 h 1357700"/>
              <a:gd name="connsiteX56" fmla="*/ 7033445 w 10678681"/>
              <a:gd name="connsiteY56" fmla="*/ 1063314 h 1357700"/>
              <a:gd name="connsiteX57" fmla="*/ 6999157 w 10678681"/>
              <a:gd name="connsiteY57" fmla="*/ 1055282 h 1357700"/>
              <a:gd name="connsiteX58" fmla="*/ 6981874 w 10678681"/>
              <a:gd name="connsiteY58" fmla="*/ 1053827 h 1357700"/>
              <a:gd name="connsiteX59" fmla="*/ 6976102 w 10678681"/>
              <a:gd name="connsiteY59" fmla="*/ 1047854 h 1357700"/>
              <a:gd name="connsiteX60" fmla="*/ 6951040 w 10678681"/>
              <a:gd name="connsiteY60" fmla="*/ 1048531 h 1357700"/>
              <a:gd name="connsiteX61" fmla="*/ 6948497 w 10678681"/>
              <a:gd name="connsiteY61" fmla="*/ 1050706 h 1357700"/>
              <a:gd name="connsiteX62" fmla="*/ 6926582 w 10678681"/>
              <a:gd name="connsiteY62" fmla="*/ 1043462 h 1357700"/>
              <a:gd name="connsiteX63" fmla="*/ 6833743 w 10678681"/>
              <a:gd name="connsiteY63" fmla="*/ 1027960 h 1357700"/>
              <a:gd name="connsiteX64" fmla="*/ 6687090 w 10678681"/>
              <a:gd name="connsiteY64" fmla="*/ 1063250 h 1357700"/>
              <a:gd name="connsiteX65" fmla="*/ 6437450 w 10678681"/>
              <a:gd name="connsiteY65" fmla="*/ 1101075 h 1357700"/>
              <a:gd name="connsiteX66" fmla="*/ 6327795 w 10678681"/>
              <a:gd name="connsiteY66" fmla="*/ 1088142 h 1357700"/>
              <a:gd name="connsiteX67" fmla="*/ 6136549 w 10678681"/>
              <a:gd name="connsiteY67" fmla="*/ 1100268 h 1357700"/>
              <a:gd name="connsiteX68" fmla="*/ 6004655 w 10678681"/>
              <a:gd name="connsiteY68" fmla="*/ 1114946 h 1357700"/>
              <a:gd name="connsiteX69" fmla="*/ 5936643 w 10678681"/>
              <a:gd name="connsiteY69" fmla="*/ 1095428 h 1357700"/>
              <a:gd name="connsiteX70" fmla="*/ 5912484 w 10678681"/>
              <a:gd name="connsiteY70" fmla="*/ 1112624 h 1357700"/>
              <a:gd name="connsiteX71" fmla="*/ 5908387 w 10678681"/>
              <a:gd name="connsiteY71" fmla="*/ 1116018 h 1357700"/>
              <a:gd name="connsiteX72" fmla="*/ 5890495 w 10678681"/>
              <a:gd name="connsiteY72" fmla="*/ 1120268 h 1357700"/>
              <a:gd name="connsiteX73" fmla="*/ 5887318 w 10678681"/>
              <a:gd name="connsiteY73" fmla="*/ 1133134 h 1357700"/>
              <a:gd name="connsiteX74" fmla="*/ 5861726 w 10678681"/>
              <a:gd name="connsiteY74" fmla="*/ 1147891 h 1357700"/>
              <a:gd name="connsiteX75" fmla="*/ 5805823 w 10678681"/>
              <a:gd name="connsiteY75" fmla="*/ 1152457 h 1357700"/>
              <a:gd name="connsiteX76" fmla="*/ 5689841 w 10678681"/>
              <a:gd name="connsiteY76" fmla="*/ 1176232 h 1357700"/>
              <a:gd name="connsiteX77" fmla="*/ 5605119 w 10678681"/>
              <a:gd name="connsiteY77" fmla="*/ 1190202 h 1357700"/>
              <a:gd name="connsiteX78" fmla="*/ 5488513 w 10678681"/>
              <a:gd name="connsiteY78" fmla="*/ 1205367 h 1357700"/>
              <a:gd name="connsiteX79" fmla="*/ 5402905 w 10678681"/>
              <a:gd name="connsiteY79" fmla="*/ 1241191 h 1357700"/>
              <a:gd name="connsiteX80" fmla="*/ 5285593 w 10678681"/>
              <a:gd name="connsiteY80" fmla="*/ 1273569 h 1357700"/>
              <a:gd name="connsiteX81" fmla="*/ 5192893 w 10678681"/>
              <a:gd name="connsiteY81" fmla="*/ 1247188 h 1357700"/>
              <a:gd name="connsiteX82" fmla="*/ 5186475 w 10678681"/>
              <a:gd name="connsiteY82" fmla="*/ 1257028 h 1357700"/>
              <a:gd name="connsiteX83" fmla="*/ 5126038 w 10678681"/>
              <a:gd name="connsiteY83" fmla="*/ 1263189 h 1357700"/>
              <a:gd name="connsiteX84" fmla="*/ 4894688 w 10678681"/>
              <a:gd name="connsiteY84" fmla="*/ 1247184 h 1357700"/>
              <a:gd name="connsiteX85" fmla="*/ 4788036 w 10678681"/>
              <a:gd name="connsiteY85" fmla="*/ 1238182 h 1357700"/>
              <a:gd name="connsiteX86" fmla="*/ 4747555 w 10678681"/>
              <a:gd name="connsiteY86" fmla="*/ 1252768 h 1357700"/>
              <a:gd name="connsiteX87" fmla="*/ 4679644 w 10678681"/>
              <a:gd name="connsiteY87" fmla="*/ 1276603 h 1357700"/>
              <a:gd name="connsiteX88" fmla="*/ 4632222 w 10678681"/>
              <a:gd name="connsiteY88" fmla="*/ 1318360 h 1357700"/>
              <a:gd name="connsiteX89" fmla="*/ 4617358 w 10678681"/>
              <a:gd name="connsiteY89" fmla="*/ 1327690 h 1357700"/>
              <a:gd name="connsiteX90" fmla="*/ 4589102 w 10678681"/>
              <a:gd name="connsiteY90" fmla="*/ 1321223 h 1357700"/>
              <a:gd name="connsiteX91" fmla="*/ 4578184 w 10678681"/>
              <a:gd name="connsiteY91" fmla="*/ 1326745 h 1357700"/>
              <a:gd name="connsiteX92" fmla="*/ 4574270 w 10678681"/>
              <a:gd name="connsiteY92" fmla="*/ 1325878 h 1357700"/>
              <a:gd name="connsiteX93" fmla="*/ 4564919 w 10678681"/>
              <a:gd name="connsiteY93" fmla="*/ 1325507 h 1357700"/>
              <a:gd name="connsiteX94" fmla="*/ 4566586 w 10678681"/>
              <a:gd name="connsiteY94" fmla="*/ 1316963 h 1357700"/>
              <a:gd name="connsiteX95" fmla="*/ 4556303 w 10678681"/>
              <a:gd name="connsiteY95" fmla="*/ 1300262 h 1357700"/>
              <a:gd name="connsiteX96" fmla="*/ 4502358 w 10678681"/>
              <a:gd name="connsiteY96" fmla="*/ 1302558 h 1357700"/>
              <a:gd name="connsiteX97" fmla="*/ 4498919 w 10678681"/>
              <a:gd name="connsiteY97" fmla="*/ 1312115 h 1357700"/>
              <a:gd name="connsiteX98" fmla="*/ 4492075 w 10678681"/>
              <a:gd name="connsiteY98" fmla="*/ 1313357 h 1357700"/>
              <a:gd name="connsiteX99" fmla="*/ 4487466 w 10678681"/>
              <a:gd name="connsiteY99" fmla="*/ 1304102 h 1357700"/>
              <a:gd name="connsiteX100" fmla="*/ 4398292 w 10678681"/>
              <a:gd name="connsiteY100" fmla="*/ 1278410 h 1357700"/>
              <a:gd name="connsiteX101" fmla="*/ 4306088 w 10678681"/>
              <a:gd name="connsiteY101" fmla="*/ 1282512 h 1357700"/>
              <a:gd name="connsiteX102" fmla="*/ 4188995 w 10678681"/>
              <a:gd name="connsiteY102" fmla="*/ 1296718 h 1357700"/>
              <a:gd name="connsiteX103" fmla="*/ 4136582 w 10678681"/>
              <a:gd name="connsiteY103" fmla="*/ 1287687 h 1357700"/>
              <a:gd name="connsiteX104" fmla="*/ 4064614 w 10678681"/>
              <a:gd name="connsiteY104" fmla="*/ 1296118 h 1357700"/>
              <a:gd name="connsiteX105" fmla="*/ 3906561 w 10678681"/>
              <a:gd name="connsiteY105" fmla="*/ 1352435 h 1357700"/>
              <a:gd name="connsiteX106" fmla="*/ 3787890 w 10678681"/>
              <a:gd name="connsiteY106" fmla="*/ 1352442 h 1357700"/>
              <a:gd name="connsiteX107" fmla="*/ 3745993 w 10678681"/>
              <a:gd name="connsiteY107" fmla="*/ 1342630 h 1357700"/>
              <a:gd name="connsiteX108" fmla="*/ 3675785 w 10678681"/>
              <a:gd name="connsiteY108" fmla="*/ 1326802 h 1357700"/>
              <a:gd name="connsiteX109" fmla="*/ 3623856 w 10678681"/>
              <a:gd name="connsiteY109" fmla="*/ 1290804 h 1357700"/>
              <a:gd name="connsiteX110" fmla="*/ 3564933 w 10678681"/>
              <a:gd name="connsiteY110" fmla="*/ 1287147 h 1357700"/>
              <a:gd name="connsiteX111" fmla="*/ 3550537 w 10678681"/>
              <a:gd name="connsiteY111" fmla="*/ 1317552 h 1357700"/>
              <a:gd name="connsiteX112" fmla="*/ 3487736 w 10678681"/>
              <a:gd name="connsiteY112" fmla="*/ 1303493 h 1357700"/>
              <a:gd name="connsiteX113" fmla="*/ 3392548 w 10678681"/>
              <a:gd name="connsiteY113" fmla="*/ 1278741 h 1357700"/>
              <a:gd name="connsiteX114" fmla="*/ 3337466 w 10678681"/>
              <a:gd name="connsiteY114" fmla="*/ 1272537 h 1357700"/>
              <a:gd name="connsiteX115" fmla="*/ 3187206 w 10678681"/>
              <a:gd name="connsiteY115" fmla="*/ 1246821 h 1357700"/>
              <a:gd name="connsiteX116" fmla="*/ 3036856 w 10678681"/>
              <a:gd name="connsiteY116" fmla="*/ 1214383 h 1357700"/>
              <a:gd name="connsiteX117" fmla="*/ 2948654 w 10678681"/>
              <a:gd name="connsiteY117" fmla="*/ 1157455 h 1357700"/>
              <a:gd name="connsiteX118" fmla="*/ 2824973 w 10678681"/>
              <a:gd name="connsiteY118" fmla="*/ 1134864 h 1357700"/>
              <a:gd name="connsiteX119" fmla="*/ 2804398 w 10678681"/>
              <a:gd name="connsiteY119" fmla="*/ 1125556 h 1357700"/>
              <a:gd name="connsiteX120" fmla="*/ 2775396 w 10678681"/>
              <a:gd name="connsiteY120" fmla="*/ 1130148 h 1357700"/>
              <a:gd name="connsiteX121" fmla="*/ 2659096 w 10678681"/>
              <a:gd name="connsiteY121" fmla="*/ 1150294 h 1357700"/>
              <a:gd name="connsiteX122" fmla="*/ 2567088 w 10678681"/>
              <a:gd name="connsiteY122" fmla="*/ 1181781 h 1357700"/>
              <a:gd name="connsiteX123" fmla="*/ 2454501 w 10678681"/>
              <a:gd name="connsiteY123" fmla="*/ 1155455 h 1357700"/>
              <a:gd name="connsiteX124" fmla="*/ 2385161 w 10678681"/>
              <a:gd name="connsiteY124" fmla="*/ 1161312 h 1357700"/>
              <a:gd name="connsiteX125" fmla="*/ 2270528 w 10678681"/>
              <a:gd name="connsiteY125" fmla="*/ 1204338 h 1357700"/>
              <a:gd name="connsiteX126" fmla="*/ 2121820 w 10678681"/>
              <a:gd name="connsiteY126" fmla="*/ 1187078 h 1357700"/>
              <a:gd name="connsiteX127" fmla="*/ 2092716 w 10678681"/>
              <a:gd name="connsiteY127" fmla="*/ 1139224 h 1357700"/>
              <a:gd name="connsiteX128" fmla="*/ 2052449 w 10678681"/>
              <a:gd name="connsiteY128" fmla="*/ 1109687 h 1357700"/>
              <a:gd name="connsiteX129" fmla="*/ 2032607 w 10678681"/>
              <a:gd name="connsiteY129" fmla="*/ 1175477 h 1357700"/>
              <a:gd name="connsiteX130" fmla="*/ 1901837 w 10678681"/>
              <a:gd name="connsiteY130" fmla="*/ 1221762 h 1357700"/>
              <a:gd name="connsiteX131" fmla="*/ 1836762 w 10678681"/>
              <a:gd name="connsiteY131" fmla="*/ 1237387 h 1357700"/>
              <a:gd name="connsiteX132" fmla="*/ 1735877 w 10678681"/>
              <a:gd name="connsiteY132" fmla="*/ 1246527 h 1357700"/>
              <a:gd name="connsiteX133" fmla="*/ 1705069 w 10678681"/>
              <a:gd name="connsiteY133" fmla="*/ 1251989 h 1357700"/>
              <a:gd name="connsiteX134" fmla="*/ 1397689 w 10678681"/>
              <a:gd name="connsiteY134" fmla="*/ 1336144 h 1357700"/>
              <a:gd name="connsiteX135" fmla="*/ 1220734 w 10678681"/>
              <a:gd name="connsiteY135" fmla="*/ 1257811 h 1357700"/>
              <a:gd name="connsiteX136" fmla="*/ 1021737 w 10678681"/>
              <a:gd name="connsiteY136" fmla="*/ 1238739 h 1357700"/>
              <a:gd name="connsiteX137" fmla="*/ 959820 w 10678681"/>
              <a:gd name="connsiteY137" fmla="*/ 1275863 h 1357700"/>
              <a:gd name="connsiteX138" fmla="*/ 929137 w 10678681"/>
              <a:gd name="connsiteY138" fmla="*/ 1273957 h 1357700"/>
              <a:gd name="connsiteX139" fmla="*/ 878849 w 10678681"/>
              <a:gd name="connsiteY139" fmla="*/ 1266740 h 1357700"/>
              <a:gd name="connsiteX140" fmla="*/ 800667 w 10678681"/>
              <a:gd name="connsiteY140" fmla="*/ 1282041 h 1357700"/>
              <a:gd name="connsiteX141" fmla="*/ 644906 w 10678681"/>
              <a:gd name="connsiteY141" fmla="*/ 1273685 h 1357700"/>
              <a:gd name="connsiteX142" fmla="*/ 379869 w 10678681"/>
              <a:gd name="connsiteY142" fmla="*/ 1339165 h 1357700"/>
              <a:gd name="connsiteX143" fmla="*/ 137696 w 10678681"/>
              <a:gd name="connsiteY143" fmla="*/ 1319217 h 1357700"/>
              <a:gd name="connsiteX144" fmla="*/ 54250 w 10678681"/>
              <a:gd name="connsiteY144" fmla="*/ 1315838 h 1357700"/>
              <a:gd name="connsiteX145" fmla="*/ 28042 w 10678681"/>
              <a:gd name="connsiteY145" fmla="*/ 1297822 h 1357700"/>
              <a:gd name="connsiteX146" fmla="*/ 0 w 10678681"/>
              <a:gd name="connsiteY146" fmla="*/ 1294612 h 1357700"/>
              <a:gd name="connsiteX147" fmla="*/ 0 w 10678681"/>
              <a:gd name="connsiteY147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90998 w 10678681"/>
              <a:gd name="connsiteY53" fmla="*/ 1064540 h 1357700"/>
              <a:gd name="connsiteX54" fmla="*/ 7039634 w 10678681"/>
              <a:gd name="connsiteY54" fmla="*/ 1059971 h 1357700"/>
              <a:gd name="connsiteX55" fmla="*/ 7033445 w 10678681"/>
              <a:gd name="connsiteY55" fmla="*/ 1063314 h 1357700"/>
              <a:gd name="connsiteX56" fmla="*/ 6999157 w 10678681"/>
              <a:gd name="connsiteY56" fmla="*/ 1055282 h 1357700"/>
              <a:gd name="connsiteX57" fmla="*/ 6981874 w 10678681"/>
              <a:gd name="connsiteY57" fmla="*/ 1053827 h 1357700"/>
              <a:gd name="connsiteX58" fmla="*/ 6976102 w 10678681"/>
              <a:gd name="connsiteY58" fmla="*/ 1047854 h 1357700"/>
              <a:gd name="connsiteX59" fmla="*/ 6951040 w 10678681"/>
              <a:gd name="connsiteY59" fmla="*/ 1048531 h 1357700"/>
              <a:gd name="connsiteX60" fmla="*/ 6948497 w 10678681"/>
              <a:gd name="connsiteY60" fmla="*/ 1050706 h 1357700"/>
              <a:gd name="connsiteX61" fmla="*/ 6926582 w 10678681"/>
              <a:gd name="connsiteY61" fmla="*/ 1043462 h 1357700"/>
              <a:gd name="connsiteX62" fmla="*/ 6833743 w 10678681"/>
              <a:gd name="connsiteY62" fmla="*/ 1027960 h 1357700"/>
              <a:gd name="connsiteX63" fmla="*/ 6687090 w 10678681"/>
              <a:gd name="connsiteY63" fmla="*/ 1063250 h 1357700"/>
              <a:gd name="connsiteX64" fmla="*/ 6437450 w 10678681"/>
              <a:gd name="connsiteY64" fmla="*/ 1101075 h 1357700"/>
              <a:gd name="connsiteX65" fmla="*/ 6327795 w 10678681"/>
              <a:gd name="connsiteY65" fmla="*/ 1088142 h 1357700"/>
              <a:gd name="connsiteX66" fmla="*/ 6136549 w 10678681"/>
              <a:gd name="connsiteY66" fmla="*/ 1100268 h 1357700"/>
              <a:gd name="connsiteX67" fmla="*/ 6004655 w 10678681"/>
              <a:gd name="connsiteY67" fmla="*/ 1114946 h 1357700"/>
              <a:gd name="connsiteX68" fmla="*/ 5936643 w 10678681"/>
              <a:gd name="connsiteY68" fmla="*/ 1095428 h 1357700"/>
              <a:gd name="connsiteX69" fmla="*/ 5912484 w 10678681"/>
              <a:gd name="connsiteY69" fmla="*/ 1112624 h 1357700"/>
              <a:gd name="connsiteX70" fmla="*/ 5908387 w 10678681"/>
              <a:gd name="connsiteY70" fmla="*/ 1116018 h 1357700"/>
              <a:gd name="connsiteX71" fmla="*/ 5890495 w 10678681"/>
              <a:gd name="connsiteY71" fmla="*/ 1120268 h 1357700"/>
              <a:gd name="connsiteX72" fmla="*/ 5887318 w 10678681"/>
              <a:gd name="connsiteY72" fmla="*/ 1133134 h 1357700"/>
              <a:gd name="connsiteX73" fmla="*/ 5861726 w 10678681"/>
              <a:gd name="connsiteY73" fmla="*/ 1147891 h 1357700"/>
              <a:gd name="connsiteX74" fmla="*/ 5805823 w 10678681"/>
              <a:gd name="connsiteY74" fmla="*/ 1152457 h 1357700"/>
              <a:gd name="connsiteX75" fmla="*/ 5689841 w 10678681"/>
              <a:gd name="connsiteY75" fmla="*/ 1176232 h 1357700"/>
              <a:gd name="connsiteX76" fmla="*/ 5605119 w 10678681"/>
              <a:gd name="connsiteY76" fmla="*/ 1190202 h 1357700"/>
              <a:gd name="connsiteX77" fmla="*/ 5488513 w 10678681"/>
              <a:gd name="connsiteY77" fmla="*/ 1205367 h 1357700"/>
              <a:gd name="connsiteX78" fmla="*/ 5402905 w 10678681"/>
              <a:gd name="connsiteY78" fmla="*/ 1241191 h 1357700"/>
              <a:gd name="connsiteX79" fmla="*/ 5285593 w 10678681"/>
              <a:gd name="connsiteY79" fmla="*/ 1273569 h 1357700"/>
              <a:gd name="connsiteX80" fmla="*/ 5192893 w 10678681"/>
              <a:gd name="connsiteY80" fmla="*/ 1247188 h 1357700"/>
              <a:gd name="connsiteX81" fmla="*/ 5186475 w 10678681"/>
              <a:gd name="connsiteY81" fmla="*/ 1257028 h 1357700"/>
              <a:gd name="connsiteX82" fmla="*/ 5126038 w 10678681"/>
              <a:gd name="connsiteY82" fmla="*/ 1263189 h 1357700"/>
              <a:gd name="connsiteX83" fmla="*/ 4894688 w 10678681"/>
              <a:gd name="connsiteY83" fmla="*/ 1247184 h 1357700"/>
              <a:gd name="connsiteX84" fmla="*/ 4788036 w 10678681"/>
              <a:gd name="connsiteY84" fmla="*/ 1238182 h 1357700"/>
              <a:gd name="connsiteX85" fmla="*/ 4747555 w 10678681"/>
              <a:gd name="connsiteY85" fmla="*/ 1252768 h 1357700"/>
              <a:gd name="connsiteX86" fmla="*/ 4679644 w 10678681"/>
              <a:gd name="connsiteY86" fmla="*/ 1276603 h 1357700"/>
              <a:gd name="connsiteX87" fmla="*/ 4632222 w 10678681"/>
              <a:gd name="connsiteY87" fmla="*/ 1318360 h 1357700"/>
              <a:gd name="connsiteX88" fmla="*/ 4617358 w 10678681"/>
              <a:gd name="connsiteY88" fmla="*/ 1327690 h 1357700"/>
              <a:gd name="connsiteX89" fmla="*/ 4589102 w 10678681"/>
              <a:gd name="connsiteY89" fmla="*/ 1321223 h 1357700"/>
              <a:gd name="connsiteX90" fmla="*/ 4578184 w 10678681"/>
              <a:gd name="connsiteY90" fmla="*/ 1326745 h 1357700"/>
              <a:gd name="connsiteX91" fmla="*/ 4574270 w 10678681"/>
              <a:gd name="connsiteY91" fmla="*/ 1325878 h 1357700"/>
              <a:gd name="connsiteX92" fmla="*/ 4564919 w 10678681"/>
              <a:gd name="connsiteY92" fmla="*/ 1325507 h 1357700"/>
              <a:gd name="connsiteX93" fmla="*/ 4566586 w 10678681"/>
              <a:gd name="connsiteY93" fmla="*/ 1316963 h 1357700"/>
              <a:gd name="connsiteX94" fmla="*/ 4556303 w 10678681"/>
              <a:gd name="connsiteY94" fmla="*/ 1300262 h 1357700"/>
              <a:gd name="connsiteX95" fmla="*/ 4502358 w 10678681"/>
              <a:gd name="connsiteY95" fmla="*/ 1302558 h 1357700"/>
              <a:gd name="connsiteX96" fmla="*/ 4498919 w 10678681"/>
              <a:gd name="connsiteY96" fmla="*/ 1312115 h 1357700"/>
              <a:gd name="connsiteX97" fmla="*/ 4492075 w 10678681"/>
              <a:gd name="connsiteY97" fmla="*/ 1313357 h 1357700"/>
              <a:gd name="connsiteX98" fmla="*/ 4487466 w 10678681"/>
              <a:gd name="connsiteY98" fmla="*/ 1304102 h 1357700"/>
              <a:gd name="connsiteX99" fmla="*/ 4398292 w 10678681"/>
              <a:gd name="connsiteY99" fmla="*/ 1278410 h 1357700"/>
              <a:gd name="connsiteX100" fmla="*/ 4306088 w 10678681"/>
              <a:gd name="connsiteY100" fmla="*/ 1282512 h 1357700"/>
              <a:gd name="connsiteX101" fmla="*/ 4188995 w 10678681"/>
              <a:gd name="connsiteY101" fmla="*/ 1296718 h 1357700"/>
              <a:gd name="connsiteX102" fmla="*/ 4136582 w 10678681"/>
              <a:gd name="connsiteY102" fmla="*/ 1287687 h 1357700"/>
              <a:gd name="connsiteX103" fmla="*/ 4064614 w 10678681"/>
              <a:gd name="connsiteY103" fmla="*/ 1296118 h 1357700"/>
              <a:gd name="connsiteX104" fmla="*/ 3906561 w 10678681"/>
              <a:gd name="connsiteY104" fmla="*/ 1352435 h 1357700"/>
              <a:gd name="connsiteX105" fmla="*/ 3787890 w 10678681"/>
              <a:gd name="connsiteY105" fmla="*/ 1352442 h 1357700"/>
              <a:gd name="connsiteX106" fmla="*/ 3745993 w 10678681"/>
              <a:gd name="connsiteY106" fmla="*/ 1342630 h 1357700"/>
              <a:gd name="connsiteX107" fmla="*/ 3675785 w 10678681"/>
              <a:gd name="connsiteY107" fmla="*/ 1326802 h 1357700"/>
              <a:gd name="connsiteX108" fmla="*/ 3623856 w 10678681"/>
              <a:gd name="connsiteY108" fmla="*/ 1290804 h 1357700"/>
              <a:gd name="connsiteX109" fmla="*/ 3564933 w 10678681"/>
              <a:gd name="connsiteY109" fmla="*/ 1287147 h 1357700"/>
              <a:gd name="connsiteX110" fmla="*/ 3550537 w 10678681"/>
              <a:gd name="connsiteY110" fmla="*/ 1317552 h 1357700"/>
              <a:gd name="connsiteX111" fmla="*/ 3487736 w 10678681"/>
              <a:gd name="connsiteY111" fmla="*/ 1303493 h 1357700"/>
              <a:gd name="connsiteX112" fmla="*/ 3392548 w 10678681"/>
              <a:gd name="connsiteY112" fmla="*/ 1278741 h 1357700"/>
              <a:gd name="connsiteX113" fmla="*/ 3337466 w 10678681"/>
              <a:gd name="connsiteY113" fmla="*/ 1272537 h 1357700"/>
              <a:gd name="connsiteX114" fmla="*/ 3187206 w 10678681"/>
              <a:gd name="connsiteY114" fmla="*/ 1246821 h 1357700"/>
              <a:gd name="connsiteX115" fmla="*/ 3036856 w 10678681"/>
              <a:gd name="connsiteY115" fmla="*/ 1214383 h 1357700"/>
              <a:gd name="connsiteX116" fmla="*/ 2948654 w 10678681"/>
              <a:gd name="connsiteY116" fmla="*/ 1157455 h 1357700"/>
              <a:gd name="connsiteX117" fmla="*/ 2824973 w 10678681"/>
              <a:gd name="connsiteY117" fmla="*/ 1134864 h 1357700"/>
              <a:gd name="connsiteX118" fmla="*/ 2804398 w 10678681"/>
              <a:gd name="connsiteY118" fmla="*/ 1125556 h 1357700"/>
              <a:gd name="connsiteX119" fmla="*/ 2775396 w 10678681"/>
              <a:gd name="connsiteY119" fmla="*/ 1130148 h 1357700"/>
              <a:gd name="connsiteX120" fmla="*/ 2659096 w 10678681"/>
              <a:gd name="connsiteY120" fmla="*/ 1150294 h 1357700"/>
              <a:gd name="connsiteX121" fmla="*/ 2567088 w 10678681"/>
              <a:gd name="connsiteY121" fmla="*/ 1181781 h 1357700"/>
              <a:gd name="connsiteX122" fmla="*/ 2454501 w 10678681"/>
              <a:gd name="connsiteY122" fmla="*/ 1155455 h 1357700"/>
              <a:gd name="connsiteX123" fmla="*/ 2385161 w 10678681"/>
              <a:gd name="connsiteY123" fmla="*/ 1161312 h 1357700"/>
              <a:gd name="connsiteX124" fmla="*/ 2270528 w 10678681"/>
              <a:gd name="connsiteY124" fmla="*/ 1204338 h 1357700"/>
              <a:gd name="connsiteX125" fmla="*/ 2121820 w 10678681"/>
              <a:gd name="connsiteY125" fmla="*/ 1187078 h 1357700"/>
              <a:gd name="connsiteX126" fmla="*/ 2092716 w 10678681"/>
              <a:gd name="connsiteY126" fmla="*/ 1139224 h 1357700"/>
              <a:gd name="connsiteX127" fmla="*/ 2052449 w 10678681"/>
              <a:gd name="connsiteY127" fmla="*/ 1109687 h 1357700"/>
              <a:gd name="connsiteX128" fmla="*/ 2032607 w 10678681"/>
              <a:gd name="connsiteY128" fmla="*/ 1175477 h 1357700"/>
              <a:gd name="connsiteX129" fmla="*/ 1901837 w 10678681"/>
              <a:gd name="connsiteY129" fmla="*/ 1221762 h 1357700"/>
              <a:gd name="connsiteX130" fmla="*/ 1836762 w 10678681"/>
              <a:gd name="connsiteY130" fmla="*/ 1237387 h 1357700"/>
              <a:gd name="connsiteX131" fmla="*/ 1735877 w 10678681"/>
              <a:gd name="connsiteY131" fmla="*/ 1246527 h 1357700"/>
              <a:gd name="connsiteX132" fmla="*/ 1705069 w 10678681"/>
              <a:gd name="connsiteY132" fmla="*/ 1251989 h 1357700"/>
              <a:gd name="connsiteX133" fmla="*/ 1397689 w 10678681"/>
              <a:gd name="connsiteY133" fmla="*/ 1336144 h 1357700"/>
              <a:gd name="connsiteX134" fmla="*/ 1220734 w 10678681"/>
              <a:gd name="connsiteY134" fmla="*/ 1257811 h 1357700"/>
              <a:gd name="connsiteX135" fmla="*/ 1021737 w 10678681"/>
              <a:gd name="connsiteY135" fmla="*/ 1238739 h 1357700"/>
              <a:gd name="connsiteX136" fmla="*/ 959820 w 10678681"/>
              <a:gd name="connsiteY136" fmla="*/ 1275863 h 1357700"/>
              <a:gd name="connsiteX137" fmla="*/ 929137 w 10678681"/>
              <a:gd name="connsiteY137" fmla="*/ 1273957 h 1357700"/>
              <a:gd name="connsiteX138" fmla="*/ 878849 w 10678681"/>
              <a:gd name="connsiteY138" fmla="*/ 1266740 h 1357700"/>
              <a:gd name="connsiteX139" fmla="*/ 800667 w 10678681"/>
              <a:gd name="connsiteY139" fmla="*/ 1282041 h 1357700"/>
              <a:gd name="connsiteX140" fmla="*/ 644906 w 10678681"/>
              <a:gd name="connsiteY140" fmla="*/ 1273685 h 1357700"/>
              <a:gd name="connsiteX141" fmla="*/ 379869 w 10678681"/>
              <a:gd name="connsiteY141" fmla="*/ 1339165 h 1357700"/>
              <a:gd name="connsiteX142" fmla="*/ 137696 w 10678681"/>
              <a:gd name="connsiteY142" fmla="*/ 1319217 h 1357700"/>
              <a:gd name="connsiteX143" fmla="*/ 54250 w 10678681"/>
              <a:gd name="connsiteY143" fmla="*/ 1315838 h 1357700"/>
              <a:gd name="connsiteX144" fmla="*/ 28042 w 10678681"/>
              <a:gd name="connsiteY144" fmla="*/ 1297822 h 1357700"/>
              <a:gd name="connsiteX145" fmla="*/ 0 w 10678681"/>
              <a:gd name="connsiteY145" fmla="*/ 1294612 h 1357700"/>
              <a:gd name="connsiteX146" fmla="*/ 0 w 10678681"/>
              <a:gd name="connsiteY146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0528 w 10678681"/>
              <a:gd name="connsiteY122" fmla="*/ 1204338 h 1357700"/>
              <a:gd name="connsiteX123" fmla="*/ 2121820 w 10678681"/>
              <a:gd name="connsiteY123" fmla="*/ 1187078 h 1357700"/>
              <a:gd name="connsiteX124" fmla="*/ 2092716 w 10678681"/>
              <a:gd name="connsiteY124" fmla="*/ 1139224 h 1357700"/>
              <a:gd name="connsiteX125" fmla="*/ 2052449 w 10678681"/>
              <a:gd name="connsiteY125" fmla="*/ 1109687 h 1357700"/>
              <a:gd name="connsiteX126" fmla="*/ 2032607 w 10678681"/>
              <a:gd name="connsiteY126" fmla="*/ 1175477 h 1357700"/>
              <a:gd name="connsiteX127" fmla="*/ 1901837 w 10678681"/>
              <a:gd name="connsiteY127" fmla="*/ 1221762 h 1357700"/>
              <a:gd name="connsiteX128" fmla="*/ 1836762 w 10678681"/>
              <a:gd name="connsiteY128" fmla="*/ 1237387 h 1357700"/>
              <a:gd name="connsiteX129" fmla="*/ 1735877 w 10678681"/>
              <a:gd name="connsiteY129" fmla="*/ 1246527 h 1357700"/>
              <a:gd name="connsiteX130" fmla="*/ 1705069 w 10678681"/>
              <a:gd name="connsiteY130" fmla="*/ 1251989 h 1357700"/>
              <a:gd name="connsiteX131" fmla="*/ 1397689 w 10678681"/>
              <a:gd name="connsiteY131" fmla="*/ 1336144 h 1357700"/>
              <a:gd name="connsiteX132" fmla="*/ 1220734 w 10678681"/>
              <a:gd name="connsiteY132" fmla="*/ 1257811 h 1357700"/>
              <a:gd name="connsiteX133" fmla="*/ 1021737 w 10678681"/>
              <a:gd name="connsiteY133" fmla="*/ 1238739 h 1357700"/>
              <a:gd name="connsiteX134" fmla="*/ 959820 w 10678681"/>
              <a:gd name="connsiteY134" fmla="*/ 1275863 h 1357700"/>
              <a:gd name="connsiteX135" fmla="*/ 929137 w 10678681"/>
              <a:gd name="connsiteY135" fmla="*/ 1273957 h 1357700"/>
              <a:gd name="connsiteX136" fmla="*/ 878849 w 10678681"/>
              <a:gd name="connsiteY136" fmla="*/ 1266740 h 1357700"/>
              <a:gd name="connsiteX137" fmla="*/ 800667 w 10678681"/>
              <a:gd name="connsiteY137" fmla="*/ 1282041 h 1357700"/>
              <a:gd name="connsiteX138" fmla="*/ 644906 w 10678681"/>
              <a:gd name="connsiteY138" fmla="*/ 1273685 h 1357700"/>
              <a:gd name="connsiteX139" fmla="*/ 379869 w 10678681"/>
              <a:gd name="connsiteY139" fmla="*/ 1339165 h 1357700"/>
              <a:gd name="connsiteX140" fmla="*/ 137696 w 10678681"/>
              <a:gd name="connsiteY140" fmla="*/ 1319217 h 1357700"/>
              <a:gd name="connsiteX141" fmla="*/ 54250 w 10678681"/>
              <a:gd name="connsiteY141" fmla="*/ 1315838 h 1357700"/>
              <a:gd name="connsiteX142" fmla="*/ 28042 w 10678681"/>
              <a:gd name="connsiteY142" fmla="*/ 1297822 h 1357700"/>
              <a:gd name="connsiteX143" fmla="*/ 0 w 10678681"/>
              <a:gd name="connsiteY143" fmla="*/ 1294612 h 1357700"/>
              <a:gd name="connsiteX144" fmla="*/ 0 w 10678681"/>
              <a:gd name="connsiteY144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121820 w 10678681"/>
              <a:gd name="connsiteY122" fmla="*/ 1187078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10157 w 10678681"/>
              <a:gd name="connsiteY125" fmla="*/ 115276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36762 w 10678681"/>
              <a:gd name="connsiteY126" fmla="*/ 1237387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75981 w 10678681"/>
              <a:gd name="connsiteY113" fmla="*/ 1208973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2443"/>
              <a:gd name="connsiteX1" fmla="*/ 10678681 w 10678681"/>
              <a:gd name="connsiteY1" fmla="*/ 0 h 1352443"/>
              <a:gd name="connsiteX2" fmla="*/ 10666019 w 10678681"/>
              <a:gd name="connsiteY2" fmla="*/ 7876 h 1352443"/>
              <a:gd name="connsiteX3" fmla="*/ 10632825 w 10678681"/>
              <a:gd name="connsiteY3" fmla="*/ 32153 h 1352443"/>
              <a:gd name="connsiteX4" fmla="*/ 10510605 w 10678681"/>
              <a:gd name="connsiteY4" fmla="*/ 30449 h 1352443"/>
              <a:gd name="connsiteX5" fmla="*/ 10456989 w 10678681"/>
              <a:gd name="connsiteY5" fmla="*/ 979 h 1352443"/>
              <a:gd name="connsiteX6" fmla="*/ 10438642 w 10678681"/>
              <a:gd name="connsiteY6" fmla="*/ 1524 h 1352443"/>
              <a:gd name="connsiteX7" fmla="*/ 10407146 w 10678681"/>
              <a:gd name="connsiteY7" fmla="*/ 43659 h 1352443"/>
              <a:gd name="connsiteX8" fmla="*/ 10357996 w 10678681"/>
              <a:gd name="connsiteY8" fmla="*/ 50836 h 1352443"/>
              <a:gd name="connsiteX9" fmla="*/ 10306667 w 10678681"/>
              <a:gd name="connsiteY9" fmla="*/ 109739 h 1352443"/>
              <a:gd name="connsiteX10" fmla="*/ 10115334 w 10678681"/>
              <a:gd name="connsiteY10" fmla="*/ 155658 h 1352443"/>
              <a:gd name="connsiteX11" fmla="*/ 10068157 w 10678681"/>
              <a:gd name="connsiteY11" fmla="*/ 215673 h 1352443"/>
              <a:gd name="connsiteX12" fmla="*/ 10045431 w 10678681"/>
              <a:gd name="connsiteY12" fmla="*/ 229568 h 1352443"/>
              <a:gd name="connsiteX13" fmla="*/ 10013265 w 10678681"/>
              <a:gd name="connsiteY13" fmla="*/ 284757 h 1352443"/>
              <a:gd name="connsiteX14" fmla="*/ 9862496 w 10678681"/>
              <a:gd name="connsiteY14" fmla="*/ 223033 h 1352443"/>
              <a:gd name="connsiteX15" fmla="*/ 9679638 w 10678681"/>
              <a:gd name="connsiteY15" fmla="*/ 277462 h 1352443"/>
              <a:gd name="connsiteX16" fmla="*/ 9498347 w 10678681"/>
              <a:gd name="connsiteY16" fmla="*/ 244723 h 1352443"/>
              <a:gd name="connsiteX17" fmla="*/ 9399702 w 10678681"/>
              <a:gd name="connsiteY17" fmla="*/ 276316 h 1352443"/>
              <a:gd name="connsiteX18" fmla="*/ 9378439 w 10678681"/>
              <a:gd name="connsiteY18" fmla="*/ 326244 h 1352443"/>
              <a:gd name="connsiteX19" fmla="*/ 9121744 w 10678681"/>
              <a:gd name="connsiteY19" fmla="*/ 365177 h 1352443"/>
              <a:gd name="connsiteX20" fmla="*/ 9061654 w 10678681"/>
              <a:gd name="connsiteY20" fmla="*/ 393730 h 1352443"/>
              <a:gd name="connsiteX21" fmla="*/ 8997577 w 10678681"/>
              <a:gd name="connsiteY21" fmla="*/ 380865 h 1352443"/>
              <a:gd name="connsiteX22" fmla="*/ 8907968 w 10678681"/>
              <a:gd name="connsiteY22" fmla="*/ 447345 h 1352443"/>
              <a:gd name="connsiteX23" fmla="*/ 8764163 w 10678681"/>
              <a:gd name="connsiteY23" fmla="*/ 471000 h 1352443"/>
              <a:gd name="connsiteX24" fmla="*/ 8680155 w 10678681"/>
              <a:gd name="connsiteY24" fmla="*/ 492404 h 1352443"/>
              <a:gd name="connsiteX25" fmla="*/ 8651436 w 10678681"/>
              <a:gd name="connsiteY25" fmla="*/ 511923 h 1352443"/>
              <a:gd name="connsiteX26" fmla="*/ 8609185 w 10678681"/>
              <a:gd name="connsiteY26" fmla="*/ 531525 h 1352443"/>
              <a:gd name="connsiteX27" fmla="*/ 8537091 w 10678681"/>
              <a:gd name="connsiteY27" fmla="*/ 574933 h 1352443"/>
              <a:gd name="connsiteX28" fmla="*/ 8435931 w 10678681"/>
              <a:gd name="connsiteY28" fmla="*/ 617926 h 1352443"/>
              <a:gd name="connsiteX29" fmla="*/ 8348623 w 10678681"/>
              <a:gd name="connsiteY29" fmla="*/ 600607 h 1352443"/>
              <a:gd name="connsiteX30" fmla="*/ 8344233 w 10678681"/>
              <a:gd name="connsiteY30" fmla="*/ 610922 h 1352443"/>
              <a:gd name="connsiteX31" fmla="*/ 8290622 w 10678681"/>
              <a:gd name="connsiteY31" fmla="*/ 622687 h 1352443"/>
              <a:gd name="connsiteX32" fmla="*/ 8086698 w 10678681"/>
              <a:gd name="connsiteY32" fmla="*/ 605185 h 1352443"/>
              <a:gd name="connsiteX33" fmla="*/ 7982378 w 10678681"/>
              <a:gd name="connsiteY33" fmla="*/ 629799 h 1352443"/>
              <a:gd name="connsiteX34" fmla="*/ 7947952 w 10678681"/>
              <a:gd name="connsiteY34" fmla="*/ 648003 h 1352443"/>
              <a:gd name="connsiteX35" fmla="*/ 7890112 w 10678681"/>
              <a:gd name="connsiteY35" fmla="*/ 677915 h 1352443"/>
              <a:gd name="connsiteX36" fmla="*/ 7853284 w 10678681"/>
              <a:gd name="connsiteY36" fmla="*/ 723588 h 1352443"/>
              <a:gd name="connsiteX37" fmla="*/ 7802383 w 10678681"/>
              <a:gd name="connsiteY37" fmla="*/ 739359 h 1352443"/>
              <a:gd name="connsiteX38" fmla="*/ 7730518 w 10678681"/>
              <a:gd name="connsiteY38" fmla="*/ 739526 h 1352443"/>
              <a:gd name="connsiteX39" fmla="*/ 7652907 w 10678681"/>
              <a:gd name="connsiteY39" fmla="*/ 783273 h 1352443"/>
              <a:gd name="connsiteX40" fmla="*/ 7606008 w 10678681"/>
              <a:gd name="connsiteY40" fmla="*/ 800717 h 1352443"/>
              <a:gd name="connsiteX41" fmla="*/ 7480223 w 10678681"/>
              <a:gd name="connsiteY41" fmla="*/ 856821 h 1352443"/>
              <a:gd name="connsiteX42" fmla="*/ 7356005 w 10678681"/>
              <a:gd name="connsiteY42" fmla="*/ 919462 h 1352443"/>
              <a:gd name="connsiteX43" fmla="*/ 7305396 w 10678681"/>
              <a:gd name="connsiteY43" fmla="*/ 986228 h 1352443"/>
              <a:gd name="connsiteX44" fmla="*/ 7266251 w 10678681"/>
              <a:gd name="connsiteY44" fmla="*/ 967864 h 1352443"/>
              <a:gd name="connsiteX45" fmla="*/ 7269396 w 10678681"/>
              <a:gd name="connsiteY45" fmla="*/ 989282 h 1352443"/>
              <a:gd name="connsiteX46" fmla="*/ 7258094 w 10678681"/>
              <a:gd name="connsiteY46" fmla="*/ 990679 h 1352443"/>
              <a:gd name="connsiteX47" fmla="*/ 7257893 w 10678681"/>
              <a:gd name="connsiteY47" fmla="*/ 991204 h 1352443"/>
              <a:gd name="connsiteX48" fmla="*/ 7247153 w 10678681"/>
              <a:gd name="connsiteY48" fmla="*/ 991550 h 1352443"/>
              <a:gd name="connsiteX49" fmla="*/ 7193612 w 10678681"/>
              <a:gd name="connsiteY49" fmla="*/ 987042 h 1352443"/>
              <a:gd name="connsiteX50" fmla="*/ 7132632 w 10678681"/>
              <a:gd name="connsiteY50" fmla="*/ 1042036 h 1352443"/>
              <a:gd name="connsiteX51" fmla="*/ 7105610 w 10678681"/>
              <a:gd name="connsiteY51" fmla="*/ 1053537 h 1352443"/>
              <a:gd name="connsiteX52" fmla="*/ 7069148 w 10678681"/>
              <a:gd name="connsiteY52" fmla="*/ 1047163 h 1352443"/>
              <a:gd name="connsiteX53" fmla="*/ 7039634 w 10678681"/>
              <a:gd name="connsiteY53" fmla="*/ 1059971 h 1352443"/>
              <a:gd name="connsiteX54" fmla="*/ 7033445 w 10678681"/>
              <a:gd name="connsiteY54" fmla="*/ 1063314 h 1352443"/>
              <a:gd name="connsiteX55" fmla="*/ 6999157 w 10678681"/>
              <a:gd name="connsiteY55" fmla="*/ 1055282 h 1352443"/>
              <a:gd name="connsiteX56" fmla="*/ 6981874 w 10678681"/>
              <a:gd name="connsiteY56" fmla="*/ 1053827 h 1352443"/>
              <a:gd name="connsiteX57" fmla="*/ 6976102 w 10678681"/>
              <a:gd name="connsiteY57" fmla="*/ 1047854 h 1352443"/>
              <a:gd name="connsiteX58" fmla="*/ 6951040 w 10678681"/>
              <a:gd name="connsiteY58" fmla="*/ 1048531 h 1352443"/>
              <a:gd name="connsiteX59" fmla="*/ 6948497 w 10678681"/>
              <a:gd name="connsiteY59" fmla="*/ 1050706 h 1352443"/>
              <a:gd name="connsiteX60" fmla="*/ 6926582 w 10678681"/>
              <a:gd name="connsiteY60" fmla="*/ 1043462 h 1352443"/>
              <a:gd name="connsiteX61" fmla="*/ 6833743 w 10678681"/>
              <a:gd name="connsiteY61" fmla="*/ 1027960 h 1352443"/>
              <a:gd name="connsiteX62" fmla="*/ 6687090 w 10678681"/>
              <a:gd name="connsiteY62" fmla="*/ 1063250 h 1352443"/>
              <a:gd name="connsiteX63" fmla="*/ 6437450 w 10678681"/>
              <a:gd name="connsiteY63" fmla="*/ 1101075 h 1352443"/>
              <a:gd name="connsiteX64" fmla="*/ 6327795 w 10678681"/>
              <a:gd name="connsiteY64" fmla="*/ 1088142 h 1352443"/>
              <a:gd name="connsiteX65" fmla="*/ 6136549 w 10678681"/>
              <a:gd name="connsiteY65" fmla="*/ 1100268 h 1352443"/>
              <a:gd name="connsiteX66" fmla="*/ 6004655 w 10678681"/>
              <a:gd name="connsiteY66" fmla="*/ 1114946 h 1352443"/>
              <a:gd name="connsiteX67" fmla="*/ 5936643 w 10678681"/>
              <a:gd name="connsiteY67" fmla="*/ 1095428 h 1352443"/>
              <a:gd name="connsiteX68" fmla="*/ 5912484 w 10678681"/>
              <a:gd name="connsiteY68" fmla="*/ 1112624 h 1352443"/>
              <a:gd name="connsiteX69" fmla="*/ 5908387 w 10678681"/>
              <a:gd name="connsiteY69" fmla="*/ 1116018 h 1352443"/>
              <a:gd name="connsiteX70" fmla="*/ 5890495 w 10678681"/>
              <a:gd name="connsiteY70" fmla="*/ 1120268 h 1352443"/>
              <a:gd name="connsiteX71" fmla="*/ 5887318 w 10678681"/>
              <a:gd name="connsiteY71" fmla="*/ 1133134 h 1352443"/>
              <a:gd name="connsiteX72" fmla="*/ 5861726 w 10678681"/>
              <a:gd name="connsiteY72" fmla="*/ 1147891 h 1352443"/>
              <a:gd name="connsiteX73" fmla="*/ 5805823 w 10678681"/>
              <a:gd name="connsiteY73" fmla="*/ 1152457 h 1352443"/>
              <a:gd name="connsiteX74" fmla="*/ 5689841 w 10678681"/>
              <a:gd name="connsiteY74" fmla="*/ 1176232 h 1352443"/>
              <a:gd name="connsiteX75" fmla="*/ 5605119 w 10678681"/>
              <a:gd name="connsiteY75" fmla="*/ 1190202 h 1352443"/>
              <a:gd name="connsiteX76" fmla="*/ 5488513 w 10678681"/>
              <a:gd name="connsiteY76" fmla="*/ 1205367 h 1352443"/>
              <a:gd name="connsiteX77" fmla="*/ 5402905 w 10678681"/>
              <a:gd name="connsiteY77" fmla="*/ 1241191 h 1352443"/>
              <a:gd name="connsiteX78" fmla="*/ 5285593 w 10678681"/>
              <a:gd name="connsiteY78" fmla="*/ 1273569 h 1352443"/>
              <a:gd name="connsiteX79" fmla="*/ 5192893 w 10678681"/>
              <a:gd name="connsiteY79" fmla="*/ 1247188 h 1352443"/>
              <a:gd name="connsiteX80" fmla="*/ 5186475 w 10678681"/>
              <a:gd name="connsiteY80" fmla="*/ 1257028 h 1352443"/>
              <a:gd name="connsiteX81" fmla="*/ 5126038 w 10678681"/>
              <a:gd name="connsiteY81" fmla="*/ 1263189 h 1352443"/>
              <a:gd name="connsiteX82" fmla="*/ 4894688 w 10678681"/>
              <a:gd name="connsiteY82" fmla="*/ 1247184 h 1352443"/>
              <a:gd name="connsiteX83" fmla="*/ 4788036 w 10678681"/>
              <a:gd name="connsiteY83" fmla="*/ 1238182 h 1352443"/>
              <a:gd name="connsiteX84" fmla="*/ 4747555 w 10678681"/>
              <a:gd name="connsiteY84" fmla="*/ 1252768 h 1352443"/>
              <a:gd name="connsiteX85" fmla="*/ 4679644 w 10678681"/>
              <a:gd name="connsiteY85" fmla="*/ 1276603 h 1352443"/>
              <a:gd name="connsiteX86" fmla="*/ 4632222 w 10678681"/>
              <a:gd name="connsiteY86" fmla="*/ 1318360 h 1352443"/>
              <a:gd name="connsiteX87" fmla="*/ 4617358 w 10678681"/>
              <a:gd name="connsiteY87" fmla="*/ 1327690 h 1352443"/>
              <a:gd name="connsiteX88" fmla="*/ 4589102 w 10678681"/>
              <a:gd name="connsiteY88" fmla="*/ 1321223 h 1352443"/>
              <a:gd name="connsiteX89" fmla="*/ 4578184 w 10678681"/>
              <a:gd name="connsiteY89" fmla="*/ 1326745 h 1352443"/>
              <a:gd name="connsiteX90" fmla="*/ 4574270 w 10678681"/>
              <a:gd name="connsiteY90" fmla="*/ 1325878 h 1352443"/>
              <a:gd name="connsiteX91" fmla="*/ 4564919 w 10678681"/>
              <a:gd name="connsiteY91" fmla="*/ 1325507 h 1352443"/>
              <a:gd name="connsiteX92" fmla="*/ 4566586 w 10678681"/>
              <a:gd name="connsiteY92" fmla="*/ 1316963 h 1352443"/>
              <a:gd name="connsiteX93" fmla="*/ 4556303 w 10678681"/>
              <a:gd name="connsiteY93" fmla="*/ 1300262 h 1352443"/>
              <a:gd name="connsiteX94" fmla="*/ 4502358 w 10678681"/>
              <a:gd name="connsiteY94" fmla="*/ 1302558 h 1352443"/>
              <a:gd name="connsiteX95" fmla="*/ 4498919 w 10678681"/>
              <a:gd name="connsiteY95" fmla="*/ 1312115 h 1352443"/>
              <a:gd name="connsiteX96" fmla="*/ 4492075 w 10678681"/>
              <a:gd name="connsiteY96" fmla="*/ 1313357 h 1352443"/>
              <a:gd name="connsiteX97" fmla="*/ 4487466 w 10678681"/>
              <a:gd name="connsiteY97" fmla="*/ 1304102 h 1352443"/>
              <a:gd name="connsiteX98" fmla="*/ 4398292 w 10678681"/>
              <a:gd name="connsiteY98" fmla="*/ 1278410 h 1352443"/>
              <a:gd name="connsiteX99" fmla="*/ 4306088 w 10678681"/>
              <a:gd name="connsiteY99" fmla="*/ 1282512 h 1352443"/>
              <a:gd name="connsiteX100" fmla="*/ 4188995 w 10678681"/>
              <a:gd name="connsiteY100" fmla="*/ 1296718 h 1352443"/>
              <a:gd name="connsiteX101" fmla="*/ 4136582 w 10678681"/>
              <a:gd name="connsiteY101" fmla="*/ 1287687 h 1352443"/>
              <a:gd name="connsiteX102" fmla="*/ 4064614 w 10678681"/>
              <a:gd name="connsiteY102" fmla="*/ 1296118 h 1352443"/>
              <a:gd name="connsiteX103" fmla="*/ 3900948 w 10678681"/>
              <a:gd name="connsiteY103" fmla="*/ 1322156 h 1352443"/>
              <a:gd name="connsiteX104" fmla="*/ 3787890 w 10678681"/>
              <a:gd name="connsiteY104" fmla="*/ 1352442 h 1352443"/>
              <a:gd name="connsiteX105" fmla="*/ 3745993 w 10678681"/>
              <a:gd name="connsiteY105" fmla="*/ 1342630 h 1352443"/>
              <a:gd name="connsiteX106" fmla="*/ 3675785 w 10678681"/>
              <a:gd name="connsiteY106" fmla="*/ 1326802 h 1352443"/>
              <a:gd name="connsiteX107" fmla="*/ 3623856 w 10678681"/>
              <a:gd name="connsiteY107" fmla="*/ 1290804 h 1352443"/>
              <a:gd name="connsiteX108" fmla="*/ 3564933 w 10678681"/>
              <a:gd name="connsiteY108" fmla="*/ 1287147 h 1352443"/>
              <a:gd name="connsiteX109" fmla="*/ 3550537 w 10678681"/>
              <a:gd name="connsiteY109" fmla="*/ 1317552 h 1352443"/>
              <a:gd name="connsiteX110" fmla="*/ 3487736 w 10678681"/>
              <a:gd name="connsiteY110" fmla="*/ 1303493 h 1352443"/>
              <a:gd name="connsiteX111" fmla="*/ 3392548 w 10678681"/>
              <a:gd name="connsiteY111" fmla="*/ 1278741 h 1352443"/>
              <a:gd name="connsiteX112" fmla="*/ 3337466 w 10678681"/>
              <a:gd name="connsiteY112" fmla="*/ 1272537 h 1352443"/>
              <a:gd name="connsiteX113" fmla="*/ 3175981 w 10678681"/>
              <a:gd name="connsiteY113" fmla="*/ 1208973 h 1352443"/>
              <a:gd name="connsiteX114" fmla="*/ 3036856 w 10678681"/>
              <a:gd name="connsiteY114" fmla="*/ 1214383 h 1352443"/>
              <a:gd name="connsiteX115" fmla="*/ 2824973 w 10678681"/>
              <a:gd name="connsiteY115" fmla="*/ 1134864 h 1352443"/>
              <a:gd name="connsiteX116" fmla="*/ 2804398 w 10678681"/>
              <a:gd name="connsiteY116" fmla="*/ 1125556 h 1352443"/>
              <a:gd name="connsiteX117" fmla="*/ 2736109 w 10678681"/>
              <a:gd name="connsiteY117" fmla="*/ 1137717 h 1352443"/>
              <a:gd name="connsiteX118" fmla="*/ 2659096 w 10678681"/>
              <a:gd name="connsiteY118" fmla="*/ 1150294 h 1352443"/>
              <a:gd name="connsiteX119" fmla="*/ 2567088 w 10678681"/>
              <a:gd name="connsiteY119" fmla="*/ 1181781 h 1352443"/>
              <a:gd name="connsiteX120" fmla="*/ 2454501 w 10678681"/>
              <a:gd name="connsiteY120" fmla="*/ 1155455 h 1352443"/>
              <a:gd name="connsiteX121" fmla="*/ 2385161 w 10678681"/>
              <a:gd name="connsiteY121" fmla="*/ 1161312 h 1352443"/>
              <a:gd name="connsiteX122" fmla="*/ 2273361 w 10678681"/>
              <a:gd name="connsiteY122" fmla="*/ 1134090 h 1352443"/>
              <a:gd name="connsiteX123" fmla="*/ 2132003 w 10678681"/>
              <a:gd name="connsiteY123" fmla="*/ 1139225 h 1352443"/>
              <a:gd name="connsiteX124" fmla="*/ 2041224 w 10678681"/>
              <a:gd name="connsiteY124" fmla="*/ 1147536 h 1352443"/>
              <a:gd name="connsiteX125" fmla="*/ 2010157 w 10678681"/>
              <a:gd name="connsiteY125" fmla="*/ 1152767 h 1352443"/>
              <a:gd name="connsiteX126" fmla="*/ 1859213 w 10678681"/>
              <a:gd name="connsiteY126" fmla="*/ 1199540 h 1352443"/>
              <a:gd name="connsiteX127" fmla="*/ 1735877 w 10678681"/>
              <a:gd name="connsiteY127" fmla="*/ 1246527 h 1352443"/>
              <a:gd name="connsiteX128" fmla="*/ 1705069 w 10678681"/>
              <a:gd name="connsiteY128" fmla="*/ 1251989 h 1352443"/>
              <a:gd name="connsiteX129" fmla="*/ 1307888 w 10678681"/>
              <a:gd name="connsiteY129" fmla="*/ 1283156 h 1352443"/>
              <a:gd name="connsiteX130" fmla="*/ 1220734 w 10678681"/>
              <a:gd name="connsiteY130" fmla="*/ 1257811 h 1352443"/>
              <a:gd name="connsiteX131" fmla="*/ 1021737 w 10678681"/>
              <a:gd name="connsiteY131" fmla="*/ 1238739 h 1352443"/>
              <a:gd name="connsiteX132" fmla="*/ 959820 w 10678681"/>
              <a:gd name="connsiteY132" fmla="*/ 1275863 h 1352443"/>
              <a:gd name="connsiteX133" fmla="*/ 929137 w 10678681"/>
              <a:gd name="connsiteY133" fmla="*/ 1273957 h 1352443"/>
              <a:gd name="connsiteX134" fmla="*/ 878849 w 10678681"/>
              <a:gd name="connsiteY134" fmla="*/ 1266740 h 1352443"/>
              <a:gd name="connsiteX135" fmla="*/ 800667 w 10678681"/>
              <a:gd name="connsiteY135" fmla="*/ 1282041 h 1352443"/>
              <a:gd name="connsiteX136" fmla="*/ 644906 w 10678681"/>
              <a:gd name="connsiteY136" fmla="*/ 1273685 h 1352443"/>
              <a:gd name="connsiteX137" fmla="*/ 379869 w 10678681"/>
              <a:gd name="connsiteY137" fmla="*/ 1339165 h 1352443"/>
              <a:gd name="connsiteX138" fmla="*/ 137696 w 10678681"/>
              <a:gd name="connsiteY138" fmla="*/ 1319217 h 1352443"/>
              <a:gd name="connsiteX139" fmla="*/ 54250 w 10678681"/>
              <a:gd name="connsiteY139" fmla="*/ 1315838 h 1352443"/>
              <a:gd name="connsiteX140" fmla="*/ 28042 w 10678681"/>
              <a:gd name="connsiteY140" fmla="*/ 1297822 h 1352443"/>
              <a:gd name="connsiteX141" fmla="*/ 0 w 10678681"/>
              <a:gd name="connsiteY141" fmla="*/ 1294612 h 1352443"/>
              <a:gd name="connsiteX142" fmla="*/ 0 w 10678681"/>
              <a:gd name="connsiteY142" fmla="*/ 0 h 1352443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22314 w 10678681"/>
              <a:gd name="connsiteY18" fmla="*/ 33381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720084 w 10678681"/>
              <a:gd name="connsiteY39" fmla="*/ 760750 h 1342734"/>
              <a:gd name="connsiteX40" fmla="*/ 7652907 w 10678681"/>
              <a:gd name="connsiteY40" fmla="*/ 783273 h 1342734"/>
              <a:gd name="connsiteX41" fmla="*/ 7606008 w 10678681"/>
              <a:gd name="connsiteY41" fmla="*/ 800717 h 1342734"/>
              <a:gd name="connsiteX42" fmla="*/ 7480223 w 10678681"/>
              <a:gd name="connsiteY42" fmla="*/ 856821 h 1342734"/>
              <a:gd name="connsiteX43" fmla="*/ 7356005 w 10678681"/>
              <a:gd name="connsiteY43" fmla="*/ 919462 h 1342734"/>
              <a:gd name="connsiteX44" fmla="*/ 7305396 w 10678681"/>
              <a:gd name="connsiteY44" fmla="*/ 986228 h 1342734"/>
              <a:gd name="connsiteX45" fmla="*/ 7266251 w 10678681"/>
              <a:gd name="connsiteY45" fmla="*/ 967864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64919 w 10678681"/>
              <a:gd name="connsiteY89" fmla="*/ 1325507 h 1342734"/>
              <a:gd name="connsiteX90" fmla="*/ 4566586 w 10678681"/>
              <a:gd name="connsiteY90" fmla="*/ 1316963 h 1342734"/>
              <a:gd name="connsiteX91" fmla="*/ 4556303 w 10678681"/>
              <a:gd name="connsiteY91" fmla="*/ 1300262 h 1342734"/>
              <a:gd name="connsiteX92" fmla="*/ 4502358 w 10678681"/>
              <a:gd name="connsiteY92" fmla="*/ 1302558 h 1342734"/>
              <a:gd name="connsiteX93" fmla="*/ 4498919 w 10678681"/>
              <a:gd name="connsiteY93" fmla="*/ 1312115 h 1342734"/>
              <a:gd name="connsiteX94" fmla="*/ 4492075 w 10678681"/>
              <a:gd name="connsiteY94" fmla="*/ 1313357 h 1342734"/>
              <a:gd name="connsiteX95" fmla="*/ 4487466 w 10678681"/>
              <a:gd name="connsiteY95" fmla="*/ 1304102 h 1342734"/>
              <a:gd name="connsiteX96" fmla="*/ 4398292 w 10678681"/>
              <a:gd name="connsiteY96" fmla="*/ 1278410 h 1342734"/>
              <a:gd name="connsiteX97" fmla="*/ 4306088 w 10678681"/>
              <a:gd name="connsiteY97" fmla="*/ 1282512 h 1342734"/>
              <a:gd name="connsiteX98" fmla="*/ 4188995 w 10678681"/>
              <a:gd name="connsiteY98" fmla="*/ 1296718 h 1342734"/>
              <a:gd name="connsiteX99" fmla="*/ 4136582 w 10678681"/>
              <a:gd name="connsiteY99" fmla="*/ 1287687 h 1342734"/>
              <a:gd name="connsiteX100" fmla="*/ 4064614 w 10678681"/>
              <a:gd name="connsiteY100" fmla="*/ 1296118 h 1342734"/>
              <a:gd name="connsiteX101" fmla="*/ 3900948 w 10678681"/>
              <a:gd name="connsiteY101" fmla="*/ 1322156 h 1342734"/>
              <a:gd name="connsiteX102" fmla="*/ 3787890 w 10678681"/>
              <a:gd name="connsiteY102" fmla="*/ 1322164 h 1342734"/>
              <a:gd name="connsiteX103" fmla="*/ 3745993 w 10678681"/>
              <a:gd name="connsiteY103" fmla="*/ 1342630 h 1342734"/>
              <a:gd name="connsiteX104" fmla="*/ 3675785 w 10678681"/>
              <a:gd name="connsiteY104" fmla="*/ 1326802 h 1342734"/>
              <a:gd name="connsiteX105" fmla="*/ 3623856 w 10678681"/>
              <a:gd name="connsiteY105" fmla="*/ 1290804 h 1342734"/>
              <a:gd name="connsiteX106" fmla="*/ 3564933 w 10678681"/>
              <a:gd name="connsiteY106" fmla="*/ 1287147 h 1342734"/>
              <a:gd name="connsiteX107" fmla="*/ 3550537 w 10678681"/>
              <a:gd name="connsiteY107" fmla="*/ 1317552 h 1342734"/>
              <a:gd name="connsiteX108" fmla="*/ 3487736 w 10678681"/>
              <a:gd name="connsiteY108" fmla="*/ 1303493 h 1342734"/>
              <a:gd name="connsiteX109" fmla="*/ 3392548 w 10678681"/>
              <a:gd name="connsiteY109" fmla="*/ 1278741 h 1342734"/>
              <a:gd name="connsiteX110" fmla="*/ 3337466 w 10678681"/>
              <a:gd name="connsiteY110" fmla="*/ 1272537 h 1342734"/>
              <a:gd name="connsiteX111" fmla="*/ 3175981 w 10678681"/>
              <a:gd name="connsiteY111" fmla="*/ 1208973 h 1342734"/>
              <a:gd name="connsiteX112" fmla="*/ 3036856 w 10678681"/>
              <a:gd name="connsiteY112" fmla="*/ 1214383 h 1342734"/>
              <a:gd name="connsiteX113" fmla="*/ 2824973 w 10678681"/>
              <a:gd name="connsiteY113" fmla="*/ 1134864 h 1342734"/>
              <a:gd name="connsiteX114" fmla="*/ 2804398 w 10678681"/>
              <a:gd name="connsiteY114" fmla="*/ 1125556 h 1342734"/>
              <a:gd name="connsiteX115" fmla="*/ 2736109 w 10678681"/>
              <a:gd name="connsiteY115" fmla="*/ 1137717 h 1342734"/>
              <a:gd name="connsiteX116" fmla="*/ 2659096 w 10678681"/>
              <a:gd name="connsiteY116" fmla="*/ 1150294 h 1342734"/>
              <a:gd name="connsiteX117" fmla="*/ 2567088 w 10678681"/>
              <a:gd name="connsiteY117" fmla="*/ 1181781 h 1342734"/>
              <a:gd name="connsiteX118" fmla="*/ 2454501 w 10678681"/>
              <a:gd name="connsiteY118" fmla="*/ 1155455 h 1342734"/>
              <a:gd name="connsiteX119" fmla="*/ 2385161 w 10678681"/>
              <a:gd name="connsiteY119" fmla="*/ 1161312 h 1342734"/>
              <a:gd name="connsiteX120" fmla="*/ 2273361 w 10678681"/>
              <a:gd name="connsiteY120" fmla="*/ 1134090 h 1342734"/>
              <a:gd name="connsiteX121" fmla="*/ 2132003 w 10678681"/>
              <a:gd name="connsiteY121" fmla="*/ 1139225 h 1342734"/>
              <a:gd name="connsiteX122" fmla="*/ 2041224 w 10678681"/>
              <a:gd name="connsiteY122" fmla="*/ 1147536 h 1342734"/>
              <a:gd name="connsiteX123" fmla="*/ 2010157 w 10678681"/>
              <a:gd name="connsiteY123" fmla="*/ 1152767 h 1342734"/>
              <a:gd name="connsiteX124" fmla="*/ 1859213 w 10678681"/>
              <a:gd name="connsiteY124" fmla="*/ 1199540 h 1342734"/>
              <a:gd name="connsiteX125" fmla="*/ 1735877 w 10678681"/>
              <a:gd name="connsiteY125" fmla="*/ 1246527 h 1342734"/>
              <a:gd name="connsiteX126" fmla="*/ 1705069 w 10678681"/>
              <a:gd name="connsiteY126" fmla="*/ 1251989 h 1342734"/>
              <a:gd name="connsiteX127" fmla="*/ 1307888 w 10678681"/>
              <a:gd name="connsiteY127" fmla="*/ 1283156 h 1342734"/>
              <a:gd name="connsiteX128" fmla="*/ 1220734 w 10678681"/>
              <a:gd name="connsiteY128" fmla="*/ 1257811 h 1342734"/>
              <a:gd name="connsiteX129" fmla="*/ 1021737 w 10678681"/>
              <a:gd name="connsiteY129" fmla="*/ 1238739 h 1342734"/>
              <a:gd name="connsiteX130" fmla="*/ 959820 w 10678681"/>
              <a:gd name="connsiteY130" fmla="*/ 1275863 h 1342734"/>
              <a:gd name="connsiteX131" fmla="*/ 929137 w 10678681"/>
              <a:gd name="connsiteY131" fmla="*/ 1273957 h 1342734"/>
              <a:gd name="connsiteX132" fmla="*/ 878849 w 10678681"/>
              <a:gd name="connsiteY132" fmla="*/ 1266740 h 1342734"/>
              <a:gd name="connsiteX133" fmla="*/ 800667 w 10678681"/>
              <a:gd name="connsiteY133" fmla="*/ 1282041 h 1342734"/>
              <a:gd name="connsiteX134" fmla="*/ 644906 w 10678681"/>
              <a:gd name="connsiteY134" fmla="*/ 1273685 h 1342734"/>
              <a:gd name="connsiteX135" fmla="*/ 379869 w 10678681"/>
              <a:gd name="connsiteY135" fmla="*/ 1339165 h 1342734"/>
              <a:gd name="connsiteX136" fmla="*/ 137696 w 10678681"/>
              <a:gd name="connsiteY136" fmla="*/ 1319217 h 1342734"/>
              <a:gd name="connsiteX137" fmla="*/ 54250 w 10678681"/>
              <a:gd name="connsiteY137" fmla="*/ 1315838 h 1342734"/>
              <a:gd name="connsiteX138" fmla="*/ 28042 w 10678681"/>
              <a:gd name="connsiteY138" fmla="*/ 1297822 h 1342734"/>
              <a:gd name="connsiteX139" fmla="*/ 0 w 10678681"/>
              <a:gd name="connsiteY139" fmla="*/ 1294612 h 1342734"/>
              <a:gd name="connsiteX140" fmla="*/ 0 w 10678681"/>
              <a:gd name="connsiteY140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78184 w 10678681"/>
              <a:gd name="connsiteY87" fmla="*/ 1326745 h 1342734"/>
              <a:gd name="connsiteX88" fmla="*/ 4564919 w 10678681"/>
              <a:gd name="connsiteY88" fmla="*/ 1325507 h 1342734"/>
              <a:gd name="connsiteX89" fmla="*/ 4566586 w 10678681"/>
              <a:gd name="connsiteY89" fmla="*/ 1316963 h 1342734"/>
              <a:gd name="connsiteX90" fmla="*/ 4556303 w 10678681"/>
              <a:gd name="connsiteY90" fmla="*/ 1300262 h 1342734"/>
              <a:gd name="connsiteX91" fmla="*/ 4502358 w 10678681"/>
              <a:gd name="connsiteY91" fmla="*/ 1302558 h 1342734"/>
              <a:gd name="connsiteX92" fmla="*/ 4498919 w 10678681"/>
              <a:gd name="connsiteY92" fmla="*/ 1312115 h 1342734"/>
              <a:gd name="connsiteX93" fmla="*/ 4492075 w 10678681"/>
              <a:gd name="connsiteY93" fmla="*/ 1313357 h 1342734"/>
              <a:gd name="connsiteX94" fmla="*/ 4487466 w 10678681"/>
              <a:gd name="connsiteY94" fmla="*/ 1304102 h 1342734"/>
              <a:gd name="connsiteX95" fmla="*/ 4398292 w 10678681"/>
              <a:gd name="connsiteY95" fmla="*/ 1278410 h 1342734"/>
              <a:gd name="connsiteX96" fmla="*/ 4306088 w 10678681"/>
              <a:gd name="connsiteY96" fmla="*/ 1282512 h 1342734"/>
              <a:gd name="connsiteX97" fmla="*/ 4188995 w 10678681"/>
              <a:gd name="connsiteY97" fmla="*/ 1296718 h 1342734"/>
              <a:gd name="connsiteX98" fmla="*/ 4136582 w 10678681"/>
              <a:gd name="connsiteY98" fmla="*/ 1287687 h 1342734"/>
              <a:gd name="connsiteX99" fmla="*/ 4064614 w 10678681"/>
              <a:gd name="connsiteY99" fmla="*/ 1296118 h 1342734"/>
              <a:gd name="connsiteX100" fmla="*/ 3900948 w 10678681"/>
              <a:gd name="connsiteY100" fmla="*/ 1322156 h 1342734"/>
              <a:gd name="connsiteX101" fmla="*/ 3787890 w 10678681"/>
              <a:gd name="connsiteY101" fmla="*/ 1322164 h 1342734"/>
              <a:gd name="connsiteX102" fmla="*/ 3745993 w 10678681"/>
              <a:gd name="connsiteY102" fmla="*/ 1342630 h 1342734"/>
              <a:gd name="connsiteX103" fmla="*/ 3675785 w 10678681"/>
              <a:gd name="connsiteY103" fmla="*/ 1326802 h 1342734"/>
              <a:gd name="connsiteX104" fmla="*/ 3623856 w 10678681"/>
              <a:gd name="connsiteY104" fmla="*/ 1290804 h 1342734"/>
              <a:gd name="connsiteX105" fmla="*/ 3564933 w 10678681"/>
              <a:gd name="connsiteY105" fmla="*/ 1287147 h 1342734"/>
              <a:gd name="connsiteX106" fmla="*/ 3550537 w 10678681"/>
              <a:gd name="connsiteY106" fmla="*/ 1317552 h 1342734"/>
              <a:gd name="connsiteX107" fmla="*/ 3487736 w 10678681"/>
              <a:gd name="connsiteY107" fmla="*/ 1303493 h 1342734"/>
              <a:gd name="connsiteX108" fmla="*/ 3392548 w 10678681"/>
              <a:gd name="connsiteY108" fmla="*/ 1278741 h 1342734"/>
              <a:gd name="connsiteX109" fmla="*/ 3337466 w 10678681"/>
              <a:gd name="connsiteY109" fmla="*/ 1272537 h 1342734"/>
              <a:gd name="connsiteX110" fmla="*/ 3175981 w 10678681"/>
              <a:gd name="connsiteY110" fmla="*/ 1208973 h 1342734"/>
              <a:gd name="connsiteX111" fmla="*/ 3036856 w 10678681"/>
              <a:gd name="connsiteY111" fmla="*/ 1214383 h 1342734"/>
              <a:gd name="connsiteX112" fmla="*/ 2824973 w 10678681"/>
              <a:gd name="connsiteY112" fmla="*/ 1134864 h 1342734"/>
              <a:gd name="connsiteX113" fmla="*/ 2804398 w 10678681"/>
              <a:gd name="connsiteY113" fmla="*/ 1125556 h 1342734"/>
              <a:gd name="connsiteX114" fmla="*/ 2736109 w 10678681"/>
              <a:gd name="connsiteY114" fmla="*/ 1137717 h 1342734"/>
              <a:gd name="connsiteX115" fmla="*/ 2659096 w 10678681"/>
              <a:gd name="connsiteY115" fmla="*/ 1150294 h 1342734"/>
              <a:gd name="connsiteX116" fmla="*/ 2567088 w 10678681"/>
              <a:gd name="connsiteY116" fmla="*/ 1181781 h 1342734"/>
              <a:gd name="connsiteX117" fmla="*/ 2454501 w 10678681"/>
              <a:gd name="connsiteY117" fmla="*/ 1155455 h 1342734"/>
              <a:gd name="connsiteX118" fmla="*/ 2385161 w 10678681"/>
              <a:gd name="connsiteY118" fmla="*/ 1161312 h 1342734"/>
              <a:gd name="connsiteX119" fmla="*/ 2273361 w 10678681"/>
              <a:gd name="connsiteY119" fmla="*/ 1134090 h 1342734"/>
              <a:gd name="connsiteX120" fmla="*/ 2132003 w 10678681"/>
              <a:gd name="connsiteY120" fmla="*/ 1139225 h 1342734"/>
              <a:gd name="connsiteX121" fmla="*/ 2041224 w 10678681"/>
              <a:gd name="connsiteY121" fmla="*/ 1147536 h 1342734"/>
              <a:gd name="connsiteX122" fmla="*/ 2010157 w 10678681"/>
              <a:gd name="connsiteY122" fmla="*/ 1152767 h 1342734"/>
              <a:gd name="connsiteX123" fmla="*/ 1859213 w 10678681"/>
              <a:gd name="connsiteY123" fmla="*/ 1199540 h 1342734"/>
              <a:gd name="connsiteX124" fmla="*/ 1735877 w 10678681"/>
              <a:gd name="connsiteY124" fmla="*/ 1246527 h 1342734"/>
              <a:gd name="connsiteX125" fmla="*/ 1705069 w 10678681"/>
              <a:gd name="connsiteY125" fmla="*/ 1251989 h 1342734"/>
              <a:gd name="connsiteX126" fmla="*/ 1307888 w 10678681"/>
              <a:gd name="connsiteY126" fmla="*/ 1283156 h 1342734"/>
              <a:gd name="connsiteX127" fmla="*/ 1220734 w 10678681"/>
              <a:gd name="connsiteY127" fmla="*/ 1257811 h 1342734"/>
              <a:gd name="connsiteX128" fmla="*/ 1021737 w 10678681"/>
              <a:gd name="connsiteY128" fmla="*/ 1238739 h 1342734"/>
              <a:gd name="connsiteX129" fmla="*/ 959820 w 10678681"/>
              <a:gd name="connsiteY129" fmla="*/ 1275863 h 1342734"/>
              <a:gd name="connsiteX130" fmla="*/ 929137 w 10678681"/>
              <a:gd name="connsiteY130" fmla="*/ 1273957 h 1342734"/>
              <a:gd name="connsiteX131" fmla="*/ 878849 w 10678681"/>
              <a:gd name="connsiteY131" fmla="*/ 1266740 h 1342734"/>
              <a:gd name="connsiteX132" fmla="*/ 800667 w 10678681"/>
              <a:gd name="connsiteY132" fmla="*/ 1282041 h 1342734"/>
              <a:gd name="connsiteX133" fmla="*/ 644906 w 10678681"/>
              <a:gd name="connsiteY133" fmla="*/ 1273685 h 1342734"/>
              <a:gd name="connsiteX134" fmla="*/ 379869 w 10678681"/>
              <a:gd name="connsiteY134" fmla="*/ 1339165 h 1342734"/>
              <a:gd name="connsiteX135" fmla="*/ 137696 w 10678681"/>
              <a:gd name="connsiteY135" fmla="*/ 1319217 h 1342734"/>
              <a:gd name="connsiteX136" fmla="*/ 54250 w 10678681"/>
              <a:gd name="connsiteY136" fmla="*/ 1315838 h 1342734"/>
              <a:gd name="connsiteX137" fmla="*/ 28042 w 10678681"/>
              <a:gd name="connsiteY137" fmla="*/ 1297822 h 1342734"/>
              <a:gd name="connsiteX138" fmla="*/ 0 w 10678681"/>
              <a:gd name="connsiteY138" fmla="*/ 1294612 h 1342734"/>
              <a:gd name="connsiteX139" fmla="*/ 0 w 10678681"/>
              <a:gd name="connsiteY139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578184 w 10678681"/>
              <a:gd name="connsiteY86" fmla="*/ 1326745 h 1342734"/>
              <a:gd name="connsiteX87" fmla="*/ 4564919 w 10678681"/>
              <a:gd name="connsiteY87" fmla="*/ 1325507 h 1342734"/>
              <a:gd name="connsiteX88" fmla="*/ 4566586 w 10678681"/>
              <a:gd name="connsiteY88" fmla="*/ 1316963 h 1342734"/>
              <a:gd name="connsiteX89" fmla="*/ 4556303 w 10678681"/>
              <a:gd name="connsiteY89" fmla="*/ 1300262 h 1342734"/>
              <a:gd name="connsiteX90" fmla="*/ 4502358 w 10678681"/>
              <a:gd name="connsiteY90" fmla="*/ 1302558 h 1342734"/>
              <a:gd name="connsiteX91" fmla="*/ 4498919 w 10678681"/>
              <a:gd name="connsiteY91" fmla="*/ 1312115 h 1342734"/>
              <a:gd name="connsiteX92" fmla="*/ 4492075 w 10678681"/>
              <a:gd name="connsiteY92" fmla="*/ 1313357 h 1342734"/>
              <a:gd name="connsiteX93" fmla="*/ 4487466 w 10678681"/>
              <a:gd name="connsiteY93" fmla="*/ 1304102 h 1342734"/>
              <a:gd name="connsiteX94" fmla="*/ 4398292 w 10678681"/>
              <a:gd name="connsiteY94" fmla="*/ 1278410 h 1342734"/>
              <a:gd name="connsiteX95" fmla="*/ 4306088 w 10678681"/>
              <a:gd name="connsiteY95" fmla="*/ 1282512 h 1342734"/>
              <a:gd name="connsiteX96" fmla="*/ 4188995 w 10678681"/>
              <a:gd name="connsiteY96" fmla="*/ 1296718 h 1342734"/>
              <a:gd name="connsiteX97" fmla="*/ 4136582 w 10678681"/>
              <a:gd name="connsiteY97" fmla="*/ 1287687 h 1342734"/>
              <a:gd name="connsiteX98" fmla="*/ 4064614 w 10678681"/>
              <a:gd name="connsiteY98" fmla="*/ 1296118 h 1342734"/>
              <a:gd name="connsiteX99" fmla="*/ 3900948 w 10678681"/>
              <a:gd name="connsiteY99" fmla="*/ 1322156 h 1342734"/>
              <a:gd name="connsiteX100" fmla="*/ 3787890 w 10678681"/>
              <a:gd name="connsiteY100" fmla="*/ 1322164 h 1342734"/>
              <a:gd name="connsiteX101" fmla="*/ 3745993 w 10678681"/>
              <a:gd name="connsiteY101" fmla="*/ 1342630 h 1342734"/>
              <a:gd name="connsiteX102" fmla="*/ 3675785 w 10678681"/>
              <a:gd name="connsiteY102" fmla="*/ 1326802 h 1342734"/>
              <a:gd name="connsiteX103" fmla="*/ 3623856 w 10678681"/>
              <a:gd name="connsiteY103" fmla="*/ 1290804 h 1342734"/>
              <a:gd name="connsiteX104" fmla="*/ 3564933 w 10678681"/>
              <a:gd name="connsiteY104" fmla="*/ 1287147 h 1342734"/>
              <a:gd name="connsiteX105" fmla="*/ 3550537 w 10678681"/>
              <a:gd name="connsiteY105" fmla="*/ 1317552 h 1342734"/>
              <a:gd name="connsiteX106" fmla="*/ 3487736 w 10678681"/>
              <a:gd name="connsiteY106" fmla="*/ 1303493 h 1342734"/>
              <a:gd name="connsiteX107" fmla="*/ 3392548 w 10678681"/>
              <a:gd name="connsiteY107" fmla="*/ 1278741 h 1342734"/>
              <a:gd name="connsiteX108" fmla="*/ 3337466 w 10678681"/>
              <a:gd name="connsiteY108" fmla="*/ 1272537 h 1342734"/>
              <a:gd name="connsiteX109" fmla="*/ 3175981 w 10678681"/>
              <a:gd name="connsiteY109" fmla="*/ 1208973 h 1342734"/>
              <a:gd name="connsiteX110" fmla="*/ 3036856 w 10678681"/>
              <a:gd name="connsiteY110" fmla="*/ 1214383 h 1342734"/>
              <a:gd name="connsiteX111" fmla="*/ 2824973 w 10678681"/>
              <a:gd name="connsiteY111" fmla="*/ 1134864 h 1342734"/>
              <a:gd name="connsiteX112" fmla="*/ 2804398 w 10678681"/>
              <a:gd name="connsiteY112" fmla="*/ 1125556 h 1342734"/>
              <a:gd name="connsiteX113" fmla="*/ 2736109 w 10678681"/>
              <a:gd name="connsiteY113" fmla="*/ 1137717 h 1342734"/>
              <a:gd name="connsiteX114" fmla="*/ 2659096 w 10678681"/>
              <a:gd name="connsiteY114" fmla="*/ 1150294 h 1342734"/>
              <a:gd name="connsiteX115" fmla="*/ 2567088 w 10678681"/>
              <a:gd name="connsiteY115" fmla="*/ 1181781 h 1342734"/>
              <a:gd name="connsiteX116" fmla="*/ 2454501 w 10678681"/>
              <a:gd name="connsiteY116" fmla="*/ 1155455 h 1342734"/>
              <a:gd name="connsiteX117" fmla="*/ 2385161 w 10678681"/>
              <a:gd name="connsiteY117" fmla="*/ 1161312 h 1342734"/>
              <a:gd name="connsiteX118" fmla="*/ 2273361 w 10678681"/>
              <a:gd name="connsiteY118" fmla="*/ 1134090 h 1342734"/>
              <a:gd name="connsiteX119" fmla="*/ 2132003 w 10678681"/>
              <a:gd name="connsiteY119" fmla="*/ 1139225 h 1342734"/>
              <a:gd name="connsiteX120" fmla="*/ 2041224 w 10678681"/>
              <a:gd name="connsiteY120" fmla="*/ 1147536 h 1342734"/>
              <a:gd name="connsiteX121" fmla="*/ 2010157 w 10678681"/>
              <a:gd name="connsiteY121" fmla="*/ 1152767 h 1342734"/>
              <a:gd name="connsiteX122" fmla="*/ 1859213 w 10678681"/>
              <a:gd name="connsiteY122" fmla="*/ 1199540 h 1342734"/>
              <a:gd name="connsiteX123" fmla="*/ 1735877 w 10678681"/>
              <a:gd name="connsiteY123" fmla="*/ 1246527 h 1342734"/>
              <a:gd name="connsiteX124" fmla="*/ 1705069 w 10678681"/>
              <a:gd name="connsiteY124" fmla="*/ 1251989 h 1342734"/>
              <a:gd name="connsiteX125" fmla="*/ 1307888 w 10678681"/>
              <a:gd name="connsiteY125" fmla="*/ 1283156 h 1342734"/>
              <a:gd name="connsiteX126" fmla="*/ 1220734 w 10678681"/>
              <a:gd name="connsiteY126" fmla="*/ 1257811 h 1342734"/>
              <a:gd name="connsiteX127" fmla="*/ 1021737 w 10678681"/>
              <a:gd name="connsiteY127" fmla="*/ 1238739 h 1342734"/>
              <a:gd name="connsiteX128" fmla="*/ 959820 w 10678681"/>
              <a:gd name="connsiteY128" fmla="*/ 1275863 h 1342734"/>
              <a:gd name="connsiteX129" fmla="*/ 929137 w 10678681"/>
              <a:gd name="connsiteY129" fmla="*/ 1273957 h 1342734"/>
              <a:gd name="connsiteX130" fmla="*/ 878849 w 10678681"/>
              <a:gd name="connsiteY130" fmla="*/ 1266740 h 1342734"/>
              <a:gd name="connsiteX131" fmla="*/ 800667 w 10678681"/>
              <a:gd name="connsiteY131" fmla="*/ 1282041 h 1342734"/>
              <a:gd name="connsiteX132" fmla="*/ 644906 w 10678681"/>
              <a:gd name="connsiteY132" fmla="*/ 1273685 h 1342734"/>
              <a:gd name="connsiteX133" fmla="*/ 379869 w 10678681"/>
              <a:gd name="connsiteY133" fmla="*/ 1339165 h 1342734"/>
              <a:gd name="connsiteX134" fmla="*/ 137696 w 10678681"/>
              <a:gd name="connsiteY134" fmla="*/ 1319217 h 1342734"/>
              <a:gd name="connsiteX135" fmla="*/ 54250 w 10678681"/>
              <a:gd name="connsiteY135" fmla="*/ 1315838 h 1342734"/>
              <a:gd name="connsiteX136" fmla="*/ 28042 w 10678681"/>
              <a:gd name="connsiteY136" fmla="*/ 1297822 h 1342734"/>
              <a:gd name="connsiteX137" fmla="*/ 0 w 10678681"/>
              <a:gd name="connsiteY137" fmla="*/ 1294612 h 1342734"/>
              <a:gd name="connsiteX138" fmla="*/ 0 w 10678681"/>
              <a:gd name="connsiteY138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578184 w 10678681"/>
              <a:gd name="connsiteY85" fmla="*/ 1326745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17473 w 10678681"/>
              <a:gd name="connsiteY85" fmla="*/ 1296467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26038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660167 w 10678681"/>
              <a:gd name="connsiteY122" fmla="*/ 123684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0678681" h="1342734">
                <a:moveTo>
                  <a:pt x="0" y="0"/>
                </a:moveTo>
                <a:lnTo>
                  <a:pt x="10678681" y="0"/>
                </a:lnTo>
                <a:lnTo>
                  <a:pt x="10666019" y="7876"/>
                </a:lnTo>
                <a:cubicBezTo>
                  <a:pt x="10653407" y="16166"/>
                  <a:pt x="10642107" y="24244"/>
                  <a:pt x="10632825" y="32153"/>
                </a:cubicBezTo>
                <a:cubicBezTo>
                  <a:pt x="10592272" y="36323"/>
                  <a:pt x="10556884" y="50892"/>
                  <a:pt x="10516219" y="45588"/>
                </a:cubicBezTo>
                <a:cubicBezTo>
                  <a:pt x="10497465" y="38035"/>
                  <a:pt x="10481313" y="25649"/>
                  <a:pt x="10456989" y="979"/>
                </a:cubicBezTo>
                <a:cubicBezTo>
                  <a:pt x="10458435" y="21260"/>
                  <a:pt x="10448472" y="9612"/>
                  <a:pt x="10438642" y="1524"/>
                </a:cubicBezTo>
                <a:cubicBezTo>
                  <a:pt x="10430119" y="11702"/>
                  <a:pt x="10417632" y="41266"/>
                  <a:pt x="10407146" y="43659"/>
                </a:cubicBezTo>
                <a:cubicBezTo>
                  <a:pt x="10379701" y="2826"/>
                  <a:pt x="10370665" y="125005"/>
                  <a:pt x="10341159" y="103824"/>
                </a:cubicBezTo>
                <a:cubicBezTo>
                  <a:pt x="10332001" y="120367"/>
                  <a:pt x="10274736" y="115685"/>
                  <a:pt x="10244930" y="94599"/>
                </a:cubicBezTo>
                <a:cubicBezTo>
                  <a:pt x="10189350" y="132718"/>
                  <a:pt x="10178914" y="158571"/>
                  <a:pt x="10115334" y="155658"/>
                </a:cubicBezTo>
                <a:cubicBezTo>
                  <a:pt x="10110816" y="185325"/>
                  <a:pt x="10047419" y="166765"/>
                  <a:pt x="10068157" y="215673"/>
                </a:cubicBezTo>
                <a:cubicBezTo>
                  <a:pt x="10047157" y="216184"/>
                  <a:pt x="10029060" y="198149"/>
                  <a:pt x="10045431" y="229568"/>
                </a:cubicBezTo>
                <a:cubicBezTo>
                  <a:pt x="10018897" y="234017"/>
                  <a:pt x="9963426" y="205273"/>
                  <a:pt x="9929077" y="209062"/>
                </a:cubicBezTo>
                <a:cubicBezTo>
                  <a:pt x="9910475" y="224494"/>
                  <a:pt x="9890198" y="272419"/>
                  <a:pt x="9840045" y="223033"/>
                </a:cubicBezTo>
                <a:cubicBezTo>
                  <a:pt x="9789999" y="276055"/>
                  <a:pt x="9744257" y="186744"/>
                  <a:pt x="9679639" y="247182"/>
                </a:cubicBezTo>
                <a:cubicBezTo>
                  <a:pt x="9634736" y="215294"/>
                  <a:pt x="9537501" y="238016"/>
                  <a:pt x="9498347" y="244723"/>
                </a:cubicBezTo>
                <a:cubicBezTo>
                  <a:pt x="9450379" y="244255"/>
                  <a:pt x="9394227" y="293607"/>
                  <a:pt x="9366026" y="299024"/>
                </a:cubicBezTo>
                <a:cubicBezTo>
                  <a:pt x="9341424" y="298595"/>
                  <a:pt x="9297504" y="338146"/>
                  <a:pt x="9316702" y="356523"/>
                </a:cubicBezTo>
                <a:cubicBezTo>
                  <a:pt x="9228105" y="319675"/>
                  <a:pt x="9206375" y="367221"/>
                  <a:pt x="9121744" y="365177"/>
                </a:cubicBezTo>
                <a:cubicBezTo>
                  <a:pt x="9093808" y="425910"/>
                  <a:pt x="9103257" y="373647"/>
                  <a:pt x="9061654" y="393730"/>
                </a:cubicBezTo>
                <a:cubicBezTo>
                  <a:pt x="9060114" y="344357"/>
                  <a:pt x="9015442" y="432718"/>
                  <a:pt x="8997577" y="380865"/>
                </a:cubicBezTo>
                <a:cubicBezTo>
                  <a:pt x="8969550" y="402056"/>
                  <a:pt x="8954076" y="446763"/>
                  <a:pt x="8907968" y="447345"/>
                </a:cubicBezTo>
                <a:cubicBezTo>
                  <a:pt x="8864369" y="428134"/>
                  <a:pt x="8818646" y="497461"/>
                  <a:pt x="8764163" y="471000"/>
                </a:cubicBezTo>
                <a:cubicBezTo>
                  <a:pt x="8744747" y="465539"/>
                  <a:pt x="8688469" y="474754"/>
                  <a:pt x="8680155" y="492404"/>
                </a:cubicBezTo>
                <a:cubicBezTo>
                  <a:pt x="8668902" y="497604"/>
                  <a:pt x="8654338" y="493892"/>
                  <a:pt x="8651436" y="511923"/>
                </a:cubicBezTo>
                <a:cubicBezTo>
                  <a:pt x="8645505" y="533975"/>
                  <a:pt x="8599739" y="507897"/>
                  <a:pt x="8609185" y="531525"/>
                </a:cubicBezTo>
                <a:cubicBezTo>
                  <a:pt x="8576806" y="513805"/>
                  <a:pt x="8560019" y="560634"/>
                  <a:pt x="8537091" y="574933"/>
                </a:cubicBezTo>
                <a:cubicBezTo>
                  <a:pt x="8510928" y="556486"/>
                  <a:pt x="8488623" y="604682"/>
                  <a:pt x="8435931" y="617926"/>
                </a:cubicBezTo>
                <a:cubicBezTo>
                  <a:pt x="8406978" y="596402"/>
                  <a:pt x="8400500" y="627188"/>
                  <a:pt x="8348623" y="600607"/>
                </a:cubicBezTo>
                <a:cubicBezTo>
                  <a:pt x="8347650" y="604255"/>
                  <a:pt x="8320537" y="587451"/>
                  <a:pt x="8276883" y="588214"/>
                </a:cubicBezTo>
                <a:cubicBezTo>
                  <a:pt x="8233229" y="588977"/>
                  <a:pt x="8147007" y="602039"/>
                  <a:pt x="8086698" y="605185"/>
                </a:cubicBezTo>
                <a:cubicBezTo>
                  <a:pt x="8018754" y="612533"/>
                  <a:pt x="8076794" y="658105"/>
                  <a:pt x="7982378" y="629799"/>
                </a:cubicBezTo>
                <a:cubicBezTo>
                  <a:pt x="7978309" y="650417"/>
                  <a:pt x="7968020" y="653434"/>
                  <a:pt x="7947952" y="648003"/>
                </a:cubicBezTo>
                <a:cubicBezTo>
                  <a:pt x="7915301" y="652980"/>
                  <a:pt x="7930086" y="699793"/>
                  <a:pt x="7890112" y="677915"/>
                </a:cubicBezTo>
                <a:cubicBezTo>
                  <a:pt x="7902561" y="702153"/>
                  <a:pt x="7831508" y="700184"/>
                  <a:pt x="7853284" y="723588"/>
                </a:cubicBezTo>
                <a:cubicBezTo>
                  <a:pt x="7838304" y="751013"/>
                  <a:pt x="7817999" y="714992"/>
                  <a:pt x="7802383" y="739359"/>
                </a:cubicBezTo>
                <a:cubicBezTo>
                  <a:pt x="7781922" y="742015"/>
                  <a:pt x="7755431" y="732207"/>
                  <a:pt x="7730518" y="739526"/>
                </a:cubicBezTo>
                <a:cubicBezTo>
                  <a:pt x="7716802" y="743091"/>
                  <a:pt x="7733019" y="753459"/>
                  <a:pt x="7720084" y="760750"/>
                </a:cubicBezTo>
                <a:cubicBezTo>
                  <a:pt x="7707149" y="768041"/>
                  <a:pt x="7671920" y="776612"/>
                  <a:pt x="7652907" y="783273"/>
                </a:cubicBezTo>
                <a:cubicBezTo>
                  <a:pt x="7630163" y="772504"/>
                  <a:pt x="7616976" y="783101"/>
                  <a:pt x="7606008" y="800717"/>
                </a:cubicBezTo>
                <a:cubicBezTo>
                  <a:pt x="7561224" y="806541"/>
                  <a:pt x="7527083" y="837162"/>
                  <a:pt x="7480223" y="856821"/>
                </a:cubicBezTo>
                <a:cubicBezTo>
                  <a:pt x="7422566" y="851729"/>
                  <a:pt x="7406130" y="898621"/>
                  <a:pt x="7356005" y="919462"/>
                </a:cubicBezTo>
                <a:cubicBezTo>
                  <a:pt x="7301710" y="896412"/>
                  <a:pt x="7327853" y="963334"/>
                  <a:pt x="7305396" y="986228"/>
                </a:cubicBezTo>
                <a:lnTo>
                  <a:pt x="7266251" y="967864"/>
                </a:lnTo>
                <a:lnTo>
                  <a:pt x="7258094" y="990679"/>
                </a:lnTo>
                <a:lnTo>
                  <a:pt x="7257893" y="991204"/>
                </a:lnTo>
                <a:lnTo>
                  <a:pt x="7247153" y="991550"/>
                </a:lnTo>
                <a:cubicBezTo>
                  <a:pt x="7228850" y="991013"/>
                  <a:pt x="7210872" y="989423"/>
                  <a:pt x="7193612" y="987042"/>
                </a:cubicBezTo>
                <a:cubicBezTo>
                  <a:pt x="7184018" y="1016185"/>
                  <a:pt x="7117645" y="991054"/>
                  <a:pt x="7132632" y="1042036"/>
                </a:cubicBezTo>
                <a:cubicBezTo>
                  <a:pt x="7109597" y="1040358"/>
                  <a:pt x="7092653" y="1020472"/>
                  <a:pt x="7105610" y="1053537"/>
                </a:cubicBezTo>
                <a:cubicBezTo>
                  <a:pt x="7098186" y="1053959"/>
                  <a:pt x="7071669" y="1042250"/>
                  <a:pt x="7069148" y="1047163"/>
                </a:cubicBezTo>
                <a:lnTo>
                  <a:pt x="7039634" y="1059971"/>
                </a:lnTo>
                <a:lnTo>
                  <a:pt x="7033445" y="1063314"/>
                </a:lnTo>
                <a:lnTo>
                  <a:pt x="6999157" y="1055282"/>
                </a:lnTo>
                <a:lnTo>
                  <a:pt x="6981874" y="1053827"/>
                </a:lnTo>
                <a:lnTo>
                  <a:pt x="6976102" y="1047854"/>
                </a:lnTo>
                <a:cubicBezTo>
                  <a:pt x="6970359" y="1044495"/>
                  <a:pt x="6962768" y="1043656"/>
                  <a:pt x="6951040" y="1048531"/>
                </a:cubicBezTo>
                <a:lnTo>
                  <a:pt x="6948497" y="1050706"/>
                </a:lnTo>
                <a:lnTo>
                  <a:pt x="6926582" y="1043462"/>
                </a:lnTo>
                <a:cubicBezTo>
                  <a:pt x="6919310" y="1039773"/>
                  <a:pt x="6839625" y="1034777"/>
                  <a:pt x="6833743" y="1027960"/>
                </a:cubicBezTo>
                <a:cubicBezTo>
                  <a:pt x="6776335" y="1015119"/>
                  <a:pt x="6761260" y="1047430"/>
                  <a:pt x="6687090" y="1063250"/>
                </a:cubicBezTo>
                <a:cubicBezTo>
                  <a:pt x="6621041" y="1075436"/>
                  <a:pt x="6482366" y="1074217"/>
                  <a:pt x="6431838" y="1063226"/>
                </a:cubicBezTo>
                <a:cubicBezTo>
                  <a:pt x="6405016" y="1060235"/>
                  <a:pt x="6309698" y="1067799"/>
                  <a:pt x="6327795" y="1088142"/>
                </a:cubicBezTo>
                <a:cubicBezTo>
                  <a:pt x="6241699" y="1050273"/>
                  <a:pt x="6228725" y="1111123"/>
                  <a:pt x="6136549" y="1100268"/>
                </a:cubicBezTo>
                <a:cubicBezTo>
                  <a:pt x="6096483" y="1157984"/>
                  <a:pt x="6053277" y="1099229"/>
                  <a:pt x="6004655" y="1114946"/>
                </a:cubicBezTo>
                <a:cubicBezTo>
                  <a:pt x="6010724" y="1065500"/>
                  <a:pt x="5948029" y="1149051"/>
                  <a:pt x="5936643" y="1095428"/>
                </a:cubicBezTo>
                <a:cubicBezTo>
                  <a:pt x="5928154" y="1099986"/>
                  <a:pt x="5920290" y="1106094"/>
                  <a:pt x="5912484" y="1112624"/>
                </a:cubicBezTo>
                <a:lnTo>
                  <a:pt x="5908387" y="1116018"/>
                </a:lnTo>
                <a:lnTo>
                  <a:pt x="5890495" y="1120268"/>
                </a:lnTo>
                <a:lnTo>
                  <a:pt x="5887318" y="1133134"/>
                </a:lnTo>
                <a:lnTo>
                  <a:pt x="5861726" y="1147891"/>
                </a:lnTo>
                <a:cubicBezTo>
                  <a:pt x="5851855" y="1151615"/>
                  <a:pt x="5818443" y="1153513"/>
                  <a:pt x="5805823" y="1152457"/>
                </a:cubicBezTo>
                <a:cubicBezTo>
                  <a:pt x="5761190" y="1128740"/>
                  <a:pt x="5745234" y="1208320"/>
                  <a:pt x="5689841" y="1176232"/>
                </a:cubicBezTo>
                <a:cubicBezTo>
                  <a:pt x="5645165" y="1182523"/>
                  <a:pt x="5638674" y="1185346"/>
                  <a:pt x="5605119" y="1190202"/>
                </a:cubicBezTo>
                <a:cubicBezTo>
                  <a:pt x="5595173" y="1211597"/>
                  <a:pt x="5481899" y="1180798"/>
                  <a:pt x="5488513" y="1205367"/>
                </a:cubicBezTo>
                <a:cubicBezTo>
                  <a:pt x="5455905" y="1184307"/>
                  <a:pt x="5430208" y="1229302"/>
                  <a:pt x="5402905" y="1241191"/>
                </a:cubicBezTo>
                <a:cubicBezTo>
                  <a:pt x="5353635" y="1248161"/>
                  <a:pt x="5228965" y="1244549"/>
                  <a:pt x="5192893" y="1247188"/>
                </a:cubicBezTo>
                <a:cubicBezTo>
                  <a:pt x="5191257" y="1250727"/>
                  <a:pt x="5178909" y="1254361"/>
                  <a:pt x="5164025" y="1257028"/>
                </a:cubicBezTo>
                <a:cubicBezTo>
                  <a:pt x="5149141" y="1259695"/>
                  <a:pt x="5121746" y="1277136"/>
                  <a:pt x="5103589" y="1263189"/>
                </a:cubicBezTo>
                <a:cubicBezTo>
                  <a:pt x="5020856" y="1221392"/>
                  <a:pt x="4961920" y="1251721"/>
                  <a:pt x="4894688" y="1247184"/>
                </a:cubicBezTo>
                <a:cubicBezTo>
                  <a:pt x="4819279" y="1247443"/>
                  <a:pt x="4886780" y="1276272"/>
                  <a:pt x="4788036" y="1238182"/>
                </a:cubicBezTo>
                <a:cubicBezTo>
                  <a:pt x="4780353" y="1258340"/>
                  <a:pt x="4768632" y="1260281"/>
                  <a:pt x="4747555" y="1252768"/>
                </a:cubicBezTo>
                <a:cubicBezTo>
                  <a:pt x="4711089" y="1254336"/>
                  <a:pt x="4719897" y="1302605"/>
                  <a:pt x="4679644" y="1276603"/>
                </a:cubicBezTo>
                <a:cubicBezTo>
                  <a:pt x="4651415" y="1288933"/>
                  <a:pt x="4636594" y="1288316"/>
                  <a:pt x="4617473" y="1296467"/>
                </a:cubicBezTo>
                <a:lnTo>
                  <a:pt x="4564919" y="1325507"/>
                </a:lnTo>
                <a:lnTo>
                  <a:pt x="4566586" y="1316963"/>
                </a:lnTo>
                <a:cubicBezTo>
                  <a:pt x="4569057" y="1308855"/>
                  <a:pt x="4571069" y="1299935"/>
                  <a:pt x="4556303" y="1300262"/>
                </a:cubicBezTo>
                <a:cubicBezTo>
                  <a:pt x="4525488" y="1305073"/>
                  <a:pt x="4517133" y="1269079"/>
                  <a:pt x="4502358" y="1302558"/>
                </a:cubicBezTo>
                <a:lnTo>
                  <a:pt x="4498919" y="1312115"/>
                </a:lnTo>
                <a:lnTo>
                  <a:pt x="4492075" y="1313357"/>
                </a:lnTo>
                <a:cubicBezTo>
                  <a:pt x="4488463" y="1312870"/>
                  <a:pt x="4486534" y="1310394"/>
                  <a:pt x="4487466" y="1304102"/>
                </a:cubicBezTo>
                <a:cubicBezTo>
                  <a:pt x="4457512" y="1328789"/>
                  <a:pt x="4426787" y="1287064"/>
                  <a:pt x="4398292" y="1278410"/>
                </a:cubicBezTo>
                <a:cubicBezTo>
                  <a:pt x="4375210" y="1302378"/>
                  <a:pt x="4366248" y="1283298"/>
                  <a:pt x="4306088" y="1282512"/>
                </a:cubicBezTo>
                <a:cubicBezTo>
                  <a:pt x="4280844" y="1310113"/>
                  <a:pt x="4237476" y="1258925"/>
                  <a:pt x="4188995" y="1296718"/>
                </a:cubicBezTo>
                <a:cubicBezTo>
                  <a:pt x="4186961" y="1293392"/>
                  <a:pt x="4157312" y="1287787"/>
                  <a:pt x="4136582" y="1287687"/>
                </a:cubicBezTo>
                <a:cubicBezTo>
                  <a:pt x="4115852" y="1287587"/>
                  <a:pt x="4081037" y="1280166"/>
                  <a:pt x="4064614" y="1296118"/>
                </a:cubicBezTo>
                <a:cubicBezTo>
                  <a:pt x="3987264" y="1347194"/>
                  <a:pt x="3967205" y="1309881"/>
                  <a:pt x="3900948" y="1322156"/>
                </a:cubicBezTo>
                <a:cubicBezTo>
                  <a:pt x="3826014" y="1330612"/>
                  <a:pt x="3831060" y="1333478"/>
                  <a:pt x="3787890" y="1322164"/>
                </a:cubicBezTo>
                <a:cubicBezTo>
                  <a:pt x="3777929" y="1303028"/>
                  <a:pt x="3766063" y="1332733"/>
                  <a:pt x="3745993" y="1342630"/>
                </a:cubicBezTo>
                <a:cubicBezTo>
                  <a:pt x="3709591" y="1345286"/>
                  <a:pt x="3712765" y="1296323"/>
                  <a:pt x="3675785" y="1326802"/>
                </a:cubicBezTo>
                <a:cubicBezTo>
                  <a:pt x="3682573" y="1300349"/>
                  <a:pt x="3606829" y="1318588"/>
                  <a:pt x="3623856" y="1290804"/>
                </a:cubicBezTo>
                <a:cubicBezTo>
                  <a:pt x="3600335" y="1267550"/>
                  <a:pt x="3588308" y="1307279"/>
                  <a:pt x="3564933" y="1287147"/>
                </a:cubicBezTo>
                <a:cubicBezTo>
                  <a:pt x="3538420" y="1283043"/>
                  <a:pt x="3579946" y="1314789"/>
                  <a:pt x="3550537" y="1317552"/>
                </a:cubicBezTo>
                <a:cubicBezTo>
                  <a:pt x="3514920" y="1316159"/>
                  <a:pt x="3514600" y="1364317"/>
                  <a:pt x="3487736" y="1303493"/>
                </a:cubicBezTo>
                <a:cubicBezTo>
                  <a:pt x="3450312" y="1319195"/>
                  <a:pt x="3443340" y="1291726"/>
                  <a:pt x="3392548" y="1278741"/>
                </a:cubicBezTo>
                <a:cubicBezTo>
                  <a:pt x="3371053" y="1294449"/>
                  <a:pt x="3354022" y="1287164"/>
                  <a:pt x="3337466" y="1272537"/>
                </a:cubicBezTo>
                <a:cubicBezTo>
                  <a:pt x="3287808" y="1277154"/>
                  <a:pt x="3231625" y="1217343"/>
                  <a:pt x="3175981" y="1208973"/>
                </a:cubicBezTo>
                <a:cubicBezTo>
                  <a:pt x="3115467" y="1227175"/>
                  <a:pt x="3096324" y="1223154"/>
                  <a:pt x="3036856" y="1214383"/>
                </a:cubicBezTo>
                <a:cubicBezTo>
                  <a:pt x="2976484" y="1195723"/>
                  <a:pt x="2863716" y="1149668"/>
                  <a:pt x="2824973" y="1134864"/>
                </a:cubicBezTo>
                <a:cubicBezTo>
                  <a:pt x="2817752" y="1140972"/>
                  <a:pt x="2802616" y="1134132"/>
                  <a:pt x="2804398" y="1125556"/>
                </a:cubicBezTo>
                <a:cubicBezTo>
                  <a:pt x="2796364" y="1128008"/>
                  <a:pt x="2737660" y="1151579"/>
                  <a:pt x="2736109" y="1137717"/>
                </a:cubicBezTo>
                <a:cubicBezTo>
                  <a:pt x="2696082" y="1134954"/>
                  <a:pt x="2695314" y="1134322"/>
                  <a:pt x="2659096" y="1150294"/>
                </a:cubicBezTo>
                <a:cubicBezTo>
                  <a:pt x="2582535" y="1124403"/>
                  <a:pt x="2622743" y="1189988"/>
                  <a:pt x="2567088" y="1181781"/>
                </a:cubicBezTo>
                <a:cubicBezTo>
                  <a:pt x="2523074" y="1153322"/>
                  <a:pt x="2505741" y="1175022"/>
                  <a:pt x="2454501" y="1155455"/>
                </a:cubicBezTo>
                <a:cubicBezTo>
                  <a:pt x="2435184" y="1199648"/>
                  <a:pt x="2405890" y="1149324"/>
                  <a:pt x="2385161" y="1161312"/>
                </a:cubicBezTo>
                <a:cubicBezTo>
                  <a:pt x="2329714" y="1166582"/>
                  <a:pt x="2322102" y="1137771"/>
                  <a:pt x="2273361" y="1134090"/>
                </a:cubicBezTo>
                <a:cubicBezTo>
                  <a:pt x="2270204" y="1112590"/>
                  <a:pt x="2164540" y="1136821"/>
                  <a:pt x="2132003" y="1139225"/>
                </a:cubicBezTo>
                <a:cubicBezTo>
                  <a:pt x="2119616" y="1127805"/>
                  <a:pt x="2068429" y="1132839"/>
                  <a:pt x="2041224" y="1147536"/>
                </a:cubicBezTo>
                <a:cubicBezTo>
                  <a:pt x="2072319" y="1178143"/>
                  <a:pt x="2006941" y="1118646"/>
                  <a:pt x="2010157" y="1152767"/>
                </a:cubicBezTo>
                <a:cubicBezTo>
                  <a:pt x="1976080" y="1167742"/>
                  <a:pt x="1904926" y="1183913"/>
                  <a:pt x="1859213" y="1199540"/>
                </a:cubicBezTo>
                <a:cubicBezTo>
                  <a:pt x="1837985" y="1173314"/>
                  <a:pt x="1772946" y="1249813"/>
                  <a:pt x="1735877" y="1246527"/>
                </a:cubicBezTo>
                <a:cubicBezTo>
                  <a:pt x="1727774" y="1263559"/>
                  <a:pt x="1674382" y="1247072"/>
                  <a:pt x="1660167" y="1236849"/>
                </a:cubicBezTo>
                <a:cubicBezTo>
                  <a:pt x="1541640" y="1221134"/>
                  <a:pt x="1352140" y="1267338"/>
                  <a:pt x="1279827" y="1245307"/>
                </a:cubicBezTo>
                <a:lnTo>
                  <a:pt x="1021737" y="1238739"/>
                </a:lnTo>
                <a:cubicBezTo>
                  <a:pt x="1011829" y="1264670"/>
                  <a:pt x="960483" y="1235921"/>
                  <a:pt x="959820" y="1275863"/>
                </a:cubicBezTo>
                <a:cubicBezTo>
                  <a:pt x="950745" y="1291685"/>
                  <a:pt x="934594" y="1289700"/>
                  <a:pt x="929137" y="1273957"/>
                </a:cubicBezTo>
                <a:cubicBezTo>
                  <a:pt x="909281" y="1275184"/>
                  <a:pt x="894620" y="1293444"/>
                  <a:pt x="878849" y="1266740"/>
                </a:cubicBezTo>
                <a:cubicBezTo>
                  <a:pt x="851668" y="1267510"/>
                  <a:pt x="816599" y="1322523"/>
                  <a:pt x="800667" y="1282041"/>
                </a:cubicBezTo>
                <a:cubicBezTo>
                  <a:pt x="741645" y="1285469"/>
                  <a:pt x="699773" y="1269716"/>
                  <a:pt x="644906" y="1273685"/>
                </a:cubicBezTo>
                <a:cubicBezTo>
                  <a:pt x="541527" y="1321342"/>
                  <a:pt x="446058" y="1236106"/>
                  <a:pt x="379869" y="1339165"/>
                </a:cubicBezTo>
                <a:cubicBezTo>
                  <a:pt x="292000" y="1296022"/>
                  <a:pt x="211611" y="1323804"/>
                  <a:pt x="137696" y="1319217"/>
                </a:cubicBezTo>
                <a:cubicBezTo>
                  <a:pt x="102121" y="1327987"/>
                  <a:pt x="88791" y="1285209"/>
                  <a:pt x="54250" y="1315838"/>
                </a:cubicBezTo>
                <a:cubicBezTo>
                  <a:pt x="49461" y="1305340"/>
                  <a:pt x="39595" y="1300426"/>
                  <a:pt x="28042" y="1297822"/>
                </a:cubicBezTo>
                <a:lnTo>
                  <a:pt x="0" y="1294612"/>
                </a:lnTo>
                <a:lnTo>
                  <a:pt x="0" y="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6C2F2D6-F636-46AD-BCD9-994702A0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890120" cy="735601"/>
          </a:xfrm>
          <a:custGeom>
            <a:avLst/>
            <a:gdLst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37768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36582 w 10678681"/>
              <a:gd name="connsiteY105" fmla="*/ 1287687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87090 w 10678681"/>
              <a:gd name="connsiteY65" fmla="*/ 1063250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98314 w 10678681"/>
              <a:gd name="connsiteY44" fmla="*/ 989899 h 1357700"/>
              <a:gd name="connsiteX45" fmla="*/ 7277477 w 10678681"/>
              <a:gd name="connsiteY45" fmla="*/ 990571 h 1357700"/>
              <a:gd name="connsiteX46" fmla="*/ 7269396 w 10678681"/>
              <a:gd name="connsiteY46" fmla="*/ 989282 h 1357700"/>
              <a:gd name="connsiteX47" fmla="*/ 7258094 w 10678681"/>
              <a:gd name="connsiteY47" fmla="*/ 990679 h 1357700"/>
              <a:gd name="connsiteX48" fmla="*/ 7257893 w 10678681"/>
              <a:gd name="connsiteY48" fmla="*/ 991204 h 1357700"/>
              <a:gd name="connsiteX49" fmla="*/ 7247153 w 10678681"/>
              <a:gd name="connsiteY49" fmla="*/ 991550 h 1357700"/>
              <a:gd name="connsiteX50" fmla="*/ 7193612 w 10678681"/>
              <a:gd name="connsiteY50" fmla="*/ 987042 h 1357700"/>
              <a:gd name="connsiteX51" fmla="*/ 7132632 w 10678681"/>
              <a:gd name="connsiteY51" fmla="*/ 1042036 h 1357700"/>
              <a:gd name="connsiteX52" fmla="*/ 7105610 w 10678681"/>
              <a:gd name="connsiteY52" fmla="*/ 1053537 h 1357700"/>
              <a:gd name="connsiteX53" fmla="*/ 7091599 w 10678681"/>
              <a:gd name="connsiteY53" fmla="*/ 1062302 h 1357700"/>
              <a:gd name="connsiteX54" fmla="*/ 7090998 w 10678681"/>
              <a:gd name="connsiteY54" fmla="*/ 1064540 h 1357700"/>
              <a:gd name="connsiteX55" fmla="*/ 7039634 w 10678681"/>
              <a:gd name="connsiteY55" fmla="*/ 1059971 h 1357700"/>
              <a:gd name="connsiteX56" fmla="*/ 7033445 w 10678681"/>
              <a:gd name="connsiteY56" fmla="*/ 1063314 h 1357700"/>
              <a:gd name="connsiteX57" fmla="*/ 6999157 w 10678681"/>
              <a:gd name="connsiteY57" fmla="*/ 1055282 h 1357700"/>
              <a:gd name="connsiteX58" fmla="*/ 6981874 w 10678681"/>
              <a:gd name="connsiteY58" fmla="*/ 1053827 h 1357700"/>
              <a:gd name="connsiteX59" fmla="*/ 6976102 w 10678681"/>
              <a:gd name="connsiteY59" fmla="*/ 1047854 h 1357700"/>
              <a:gd name="connsiteX60" fmla="*/ 6951040 w 10678681"/>
              <a:gd name="connsiteY60" fmla="*/ 1048531 h 1357700"/>
              <a:gd name="connsiteX61" fmla="*/ 6948497 w 10678681"/>
              <a:gd name="connsiteY61" fmla="*/ 1050706 h 1357700"/>
              <a:gd name="connsiteX62" fmla="*/ 6926582 w 10678681"/>
              <a:gd name="connsiteY62" fmla="*/ 1043462 h 1357700"/>
              <a:gd name="connsiteX63" fmla="*/ 6833743 w 10678681"/>
              <a:gd name="connsiteY63" fmla="*/ 1027960 h 1357700"/>
              <a:gd name="connsiteX64" fmla="*/ 6687090 w 10678681"/>
              <a:gd name="connsiteY64" fmla="*/ 1063250 h 1357700"/>
              <a:gd name="connsiteX65" fmla="*/ 6437450 w 10678681"/>
              <a:gd name="connsiteY65" fmla="*/ 1101075 h 1357700"/>
              <a:gd name="connsiteX66" fmla="*/ 6327795 w 10678681"/>
              <a:gd name="connsiteY66" fmla="*/ 1088142 h 1357700"/>
              <a:gd name="connsiteX67" fmla="*/ 6136549 w 10678681"/>
              <a:gd name="connsiteY67" fmla="*/ 1100268 h 1357700"/>
              <a:gd name="connsiteX68" fmla="*/ 6004655 w 10678681"/>
              <a:gd name="connsiteY68" fmla="*/ 1114946 h 1357700"/>
              <a:gd name="connsiteX69" fmla="*/ 5936643 w 10678681"/>
              <a:gd name="connsiteY69" fmla="*/ 1095428 h 1357700"/>
              <a:gd name="connsiteX70" fmla="*/ 5912484 w 10678681"/>
              <a:gd name="connsiteY70" fmla="*/ 1112624 h 1357700"/>
              <a:gd name="connsiteX71" fmla="*/ 5908387 w 10678681"/>
              <a:gd name="connsiteY71" fmla="*/ 1116018 h 1357700"/>
              <a:gd name="connsiteX72" fmla="*/ 5890495 w 10678681"/>
              <a:gd name="connsiteY72" fmla="*/ 1120268 h 1357700"/>
              <a:gd name="connsiteX73" fmla="*/ 5887318 w 10678681"/>
              <a:gd name="connsiteY73" fmla="*/ 1133134 h 1357700"/>
              <a:gd name="connsiteX74" fmla="*/ 5861726 w 10678681"/>
              <a:gd name="connsiteY74" fmla="*/ 1147891 h 1357700"/>
              <a:gd name="connsiteX75" fmla="*/ 5805823 w 10678681"/>
              <a:gd name="connsiteY75" fmla="*/ 1152457 h 1357700"/>
              <a:gd name="connsiteX76" fmla="*/ 5689841 w 10678681"/>
              <a:gd name="connsiteY76" fmla="*/ 1176232 h 1357700"/>
              <a:gd name="connsiteX77" fmla="*/ 5605119 w 10678681"/>
              <a:gd name="connsiteY77" fmla="*/ 1190202 h 1357700"/>
              <a:gd name="connsiteX78" fmla="*/ 5488513 w 10678681"/>
              <a:gd name="connsiteY78" fmla="*/ 1205367 h 1357700"/>
              <a:gd name="connsiteX79" fmla="*/ 5402905 w 10678681"/>
              <a:gd name="connsiteY79" fmla="*/ 1241191 h 1357700"/>
              <a:gd name="connsiteX80" fmla="*/ 5285593 w 10678681"/>
              <a:gd name="connsiteY80" fmla="*/ 1273569 h 1357700"/>
              <a:gd name="connsiteX81" fmla="*/ 5192893 w 10678681"/>
              <a:gd name="connsiteY81" fmla="*/ 1247188 h 1357700"/>
              <a:gd name="connsiteX82" fmla="*/ 5186475 w 10678681"/>
              <a:gd name="connsiteY82" fmla="*/ 1257028 h 1357700"/>
              <a:gd name="connsiteX83" fmla="*/ 5126038 w 10678681"/>
              <a:gd name="connsiteY83" fmla="*/ 1263189 h 1357700"/>
              <a:gd name="connsiteX84" fmla="*/ 4894688 w 10678681"/>
              <a:gd name="connsiteY84" fmla="*/ 1247184 h 1357700"/>
              <a:gd name="connsiteX85" fmla="*/ 4788036 w 10678681"/>
              <a:gd name="connsiteY85" fmla="*/ 1238182 h 1357700"/>
              <a:gd name="connsiteX86" fmla="*/ 4747555 w 10678681"/>
              <a:gd name="connsiteY86" fmla="*/ 1252768 h 1357700"/>
              <a:gd name="connsiteX87" fmla="*/ 4679644 w 10678681"/>
              <a:gd name="connsiteY87" fmla="*/ 1276603 h 1357700"/>
              <a:gd name="connsiteX88" fmla="*/ 4632222 w 10678681"/>
              <a:gd name="connsiteY88" fmla="*/ 1318360 h 1357700"/>
              <a:gd name="connsiteX89" fmla="*/ 4617358 w 10678681"/>
              <a:gd name="connsiteY89" fmla="*/ 1327690 h 1357700"/>
              <a:gd name="connsiteX90" fmla="*/ 4589102 w 10678681"/>
              <a:gd name="connsiteY90" fmla="*/ 1321223 h 1357700"/>
              <a:gd name="connsiteX91" fmla="*/ 4578184 w 10678681"/>
              <a:gd name="connsiteY91" fmla="*/ 1326745 h 1357700"/>
              <a:gd name="connsiteX92" fmla="*/ 4574270 w 10678681"/>
              <a:gd name="connsiteY92" fmla="*/ 1325878 h 1357700"/>
              <a:gd name="connsiteX93" fmla="*/ 4564919 w 10678681"/>
              <a:gd name="connsiteY93" fmla="*/ 1325507 h 1357700"/>
              <a:gd name="connsiteX94" fmla="*/ 4566586 w 10678681"/>
              <a:gd name="connsiteY94" fmla="*/ 1316963 h 1357700"/>
              <a:gd name="connsiteX95" fmla="*/ 4556303 w 10678681"/>
              <a:gd name="connsiteY95" fmla="*/ 1300262 h 1357700"/>
              <a:gd name="connsiteX96" fmla="*/ 4502358 w 10678681"/>
              <a:gd name="connsiteY96" fmla="*/ 1302558 h 1357700"/>
              <a:gd name="connsiteX97" fmla="*/ 4498919 w 10678681"/>
              <a:gd name="connsiteY97" fmla="*/ 1312115 h 1357700"/>
              <a:gd name="connsiteX98" fmla="*/ 4492075 w 10678681"/>
              <a:gd name="connsiteY98" fmla="*/ 1313357 h 1357700"/>
              <a:gd name="connsiteX99" fmla="*/ 4487466 w 10678681"/>
              <a:gd name="connsiteY99" fmla="*/ 1304102 h 1357700"/>
              <a:gd name="connsiteX100" fmla="*/ 4398292 w 10678681"/>
              <a:gd name="connsiteY100" fmla="*/ 1278410 h 1357700"/>
              <a:gd name="connsiteX101" fmla="*/ 4306088 w 10678681"/>
              <a:gd name="connsiteY101" fmla="*/ 1282512 h 1357700"/>
              <a:gd name="connsiteX102" fmla="*/ 4188995 w 10678681"/>
              <a:gd name="connsiteY102" fmla="*/ 1296718 h 1357700"/>
              <a:gd name="connsiteX103" fmla="*/ 4136582 w 10678681"/>
              <a:gd name="connsiteY103" fmla="*/ 1287687 h 1357700"/>
              <a:gd name="connsiteX104" fmla="*/ 4064614 w 10678681"/>
              <a:gd name="connsiteY104" fmla="*/ 1296118 h 1357700"/>
              <a:gd name="connsiteX105" fmla="*/ 3906561 w 10678681"/>
              <a:gd name="connsiteY105" fmla="*/ 1352435 h 1357700"/>
              <a:gd name="connsiteX106" fmla="*/ 3787890 w 10678681"/>
              <a:gd name="connsiteY106" fmla="*/ 1352442 h 1357700"/>
              <a:gd name="connsiteX107" fmla="*/ 3745993 w 10678681"/>
              <a:gd name="connsiteY107" fmla="*/ 1342630 h 1357700"/>
              <a:gd name="connsiteX108" fmla="*/ 3675785 w 10678681"/>
              <a:gd name="connsiteY108" fmla="*/ 1326802 h 1357700"/>
              <a:gd name="connsiteX109" fmla="*/ 3623856 w 10678681"/>
              <a:gd name="connsiteY109" fmla="*/ 1290804 h 1357700"/>
              <a:gd name="connsiteX110" fmla="*/ 3564933 w 10678681"/>
              <a:gd name="connsiteY110" fmla="*/ 1287147 h 1357700"/>
              <a:gd name="connsiteX111" fmla="*/ 3550537 w 10678681"/>
              <a:gd name="connsiteY111" fmla="*/ 1317552 h 1357700"/>
              <a:gd name="connsiteX112" fmla="*/ 3487736 w 10678681"/>
              <a:gd name="connsiteY112" fmla="*/ 1303493 h 1357700"/>
              <a:gd name="connsiteX113" fmla="*/ 3392548 w 10678681"/>
              <a:gd name="connsiteY113" fmla="*/ 1278741 h 1357700"/>
              <a:gd name="connsiteX114" fmla="*/ 3337466 w 10678681"/>
              <a:gd name="connsiteY114" fmla="*/ 1272537 h 1357700"/>
              <a:gd name="connsiteX115" fmla="*/ 3187206 w 10678681"/>
              <a:gd name="connsiteY115" fmla="*/ 1246821 h 1357700"/>
              <a:gd name="connsiteX116" fmla="*/ 3036856 w 10678681"/>
              <a:gd name="connsiteY116" fmla="*/ 1214383 h 1357700"/>
              <a:gd name="connsiteX117" fmla="*/ 2948654 w 10678681"/>
              <a:gd name="connsiteY117" fmla="*/ 1157455 h 1357700"/>
              <a:gd name="connsiteX118" fmla="*/ 2824973 w 10678681"/>
              <a:gd name="connsiteY118" fmla="*/ 1134864 h 1357700"/>
              <a:gd name="connsiteX119" fmla="*/ 2804398 w 10678681"/>
              <a:gd name="connsiteY119" fmla="*/ 1125556 h 1357700"/>
              <a:gd name="connsiteX120" fmla="*/ 2775396 w 10678681"/>
              <a:gd name="connsiteY120" fmla="*/ 1130148 h 1357700"/>
              <a:gd name="connsiteX121" fmla="*/ 2659096 w 10678681"/>
              <a:gd name="connsiteY121" fmla="*/ 1150294 h 1357700"/>
              <a:gd name="connsiteX122" fmla="*/ 2567088 w 10678681"/>
              <a:gd name="connsiteY122" fmla="*/ 1181781 h 1357700"/>
              <a:gd name="connsiteX123" fmla="*/ 2454501 w 10678681"/>
              <a:gd name="connsiteY123" fmla="*/ 1155455 h 1357700"/>
              <a:gd name="connsiteX124" fmla="*/ 2385161 w 10678681"/>
              <a:gd name="connsiteY124" fmla="*/ 1161312 h 1357700"/>
              <a:gd name="connsiteX125" fmla="*/ 2270528 w 10678681"/>
              <a:gd name="connsiteY125" fmla="*/ 1204338 h 1357700"/>
              <a:gd name="connsiteX126" fmla="*/ 2121820 w 10678681"/>
              <a:gd name="connsiteY126" fmla="*/ 1187078 h 1357700"/>
              <a:gd name="connsiteX127" fmla="*/ 2092716 w 10678681"/>
              <a:gd name="connsiteY127" fmla="*/ 1139224 h 1357700"/>
              <a:gd name="connsiteX128" fmla="*/ 2052449 w 10678681"/>
              <a:gd name="connsiteY128" fmla="*/ 1109687 h 1357700"/>
              <a:gd name="connsiteX129" fmla="*/ 2032607 w 10678681"/>
              <a:gd name="connsiteY129" fmla="*/ 1175477 h 1357700"/>
              <a:gd name="connsiteX130" fmla="*/ 1901837 w 10678681"/>
              <a:gd name="connsiteY130" fmla="*/ 1221762 h 1357700"/>
              <a:gd name="connsiteX131" fmla="*/ 1836762 w 10678681"/>
              <a:gd name="connsiteY131" fmla="*/ 1237387 h 1357700"/>
              <a:gd name="connsiteX132" fmla="*/ 1735877 w 10678681"/>
              <a:gd name="connsiteY132" fmla="*/ 1246527 h 1357700"/>
              <a:gd name="connsiteX133" fmla="*/ 1705069 w 10678681"/>
              <a:gd name="connsiteY133" fmla="*/ 1251989 h 1357700"/>
              <a:gd name="connsiteX134" fmla="*/ 1397689 w 10678681"/>
              <a:gd name="connsiteY134" fmla="*/ 1336144 h 1357700"/>
              <a:gd name="connsiteX135" fmla="*/ 1220734 w 10678681"/>
              <a:gd name="connsiteY135" fmla="*/ 1257811 h 1357700"/>
              <a:gd name="connsiteX136" fmla="*/ 1021737 w 10678681"/>
              <a:gd name="connsiteY136" fmla="*/ 1238739 h 1357700"/>
              <a:gd name="connsiteX137" fmla="*/ 959820 w 10678681"/>
              <a:gd name="connsiteY137" fmla="*/ 1275863 h 1357700"/>
              <a:gd name="connsiteX138" fmla="*/ 929137 w 10678681"/>
              <a:gd name="connsiteY138" fmla="*/ 1273957 h 1357700"/>
              <a:gd name="connsiteX139" fmla="*/ 878849 w 10678681"/>
              <a:gd name="connsiteY139" fmla="*/ 1266740 h 1357700"/>
              <a:gd name="connsiteX140" fmla="*/ 800667 w 10678681"/>
              <a:gd name="connsiteY140" fmla="*/ 1282041 h 1357700"/>
              <a:gd name="connsiteX141" fmla="*/ 644906 w 10678681"/>
              <a:gd name="connsiteY141" fmla="*/ 1273685 h 1357700"/>
              <a:gd name="connsiteX142" fmla="*/ 379869 w 10678681"/>
              <a:gd name="connsiteY142" fmla="*/ 1339165 h 1357700"/>
              <a:gd name="connsiteX143" fmla="*/ 137696 w 10678681"/>
              <a:gd name="connsiteY143" fmla="*/ 1319217 h 1357700"/>
              <a:gd name="connsiteX144" fmla="*/ 54250 w 10678681"/>
              <a:gd name="connsiteY144" fmla="*/ 1315838 h 1357700"/>
              <a:gd name="connsiteX145" fmla="*/ 28042 w 10678681"/>
              <a:gd name="connsiteY145" fmla="*/ 1297822 h 1357700"/>
              <a:gd name="connsiteX146" fmla="*/ 0 w 10678681"/>
              <a:gd name="connsiteY146" fmla="*/ 1294612 h 1357700"/>
              <a:gd name="connsiteX147" fmla="*/ 0 w 10678681"/>
              <a:gd name="connsiteY147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90998 w 10678681"/>
              <a:gd name="connsiteY53" fmla="*/ 1064540 h 1357700"/>
              <a:gd name="connsiteX54" fmla="*/ 7039634 w 10678681"/>
              <a:gd name="connsiteY54" fmla="*/ 1059971 h 1357700"/>
              <a:gd name="connsiteX55" fmla="*/ 7033445 w 10678681"/>
              <a:gd name="connsiteY55" fmla="*/ 1063314 h 1357700"/>
              <a:gd name="connsiteX56" fmla="*/ 6999157 w 10678681"/>
              <a:gd name="connsiteY56" fmla="*/ 1055282 h 1357700"/>
              <a:gd name="connsiteX57" fmla="*/ 6981874 w 10678681"/>
              <a:gd name="connsiteY57" fmla="*/ 1053827 h 1357700"/>
              <a:gd name="connsiteX58" fmla="*/ 6976102 w 10678681"/>
              <a:gd name="connsiteY58" fmla="*/ 1047854 h 1357700"/>
              <a:gd name="connsiteX59" fmla="*/ 6951040 w 10678681"/>
              <a:gd name="connsiteY59" fmla="*/ 1048531 h 1357700"/>
              <a:gd name="connsiteX60" fmla="*/ 6948497 w 10678681"/>
              <a:gd name="connsiteY60" fmla="*/ 1050706 h 1357700"/>
              <a:gd name="connsiteX61" fmla="*/ 6926582 w 10678681"/>
              <a:gd name="connsiteY61" fmla="*/ 1043462 h 1357700"/>
              <a:gd name="connsiteX62" fmla="*/ 6833743 w 10678681"/>
              <a:gd name="connsiteY62" fmla="*/ 1027960 h 1357700"/>
              <a:gd name="connsiteX63" fmla="*/ 6687090 w 10678681"/>
              <a:gd name="connsiteY63" fmla="*/ 1063250 h 1357700"/>
              <a:gd name="connsiteX64" fmla="*/ 6437450 w 10678681"/>
              <a:gd name="connsiteY64" fmla="*/ 1101075 h 1357700"/>
              <a:gd name="connsiteX65" fmla="*/ 6327795 w 10678681"/>
              <a:gd name="connsiteY65" fmla="*/ 1088142 h 1357700"/>
              <a:gd name="connsiteX66" fmla="*/ 6136549 w 10678681"/>
              <a:gd name="connsiteY66" fmla="*/ 1100268 h 1357700"/>
              <a:gd name="connsiteX67" fmla="*/ 6004655 w 10678681"/>
              <a:gd name="connsiteY67" fmla="*/ 1114946 h 1357700"/>
              <a:gd name="connsiteX68" fmla="*/ 5936643 w 10678681"/>
              <a:gd name="connsiteY68" fmla="*/ 1095428 h 1357700"/>
              <a:gd name="connsiteX69" fmla="*/ 5912484 w 10678681"/>
              <a:gd name="connsiteY69" fmla="*/ 1112624 h 1357700"/>
              <a:gd name="connsiteX70" fmla="*/ 5908387 w 10678681"/>
              <a:gd name="connsiteY70" fmla="*/ 1116018 h 1357700"/>
              <a:gd name="connsiteX71" fmla="*/ 5890495 w 10678681"/>
              <a:gd name="connsiteY71" fmla="*/ 1120268 h 1357700"/>
              <a:gd name="connsiteX72" fmla="*/ 5887318 w 10678681"/>
              <a:gd name="connsiteY72" fmla="*/ 1133134 h 1357700"/>
              <a:gd name="connsiteX73" fmla="*/ 5861726 w 10678681"/>
              <a:gd name="connsiteY73" fmla="*/ 1147891 h 1357700"/>
              <a:gd name="connsiteX74" fmla="*/ 5805823 w 10678681"/>
              <a:gd name="connsiteY74" fmla="*/ 1152457 h 1357700"/>
              <a:gd name="connsiteX75" fmla="*/ 5689841 w 10678681"/>
              <a:gd name="connsiteY75" fmla="*/ 1176232 h 1357700"/>
              <a:gd name="connsiteX76" fmla="*/ 5605119 w 10678681"/>
              <a:gd name="connsiteY76" fmla="*/ 1190202 h 1357700"/>
              <a:gd name="connsiteX77" fmla="*/ 5488513 w 10678681"/>
              <a:gd name="connsiteY77" fmla="*/ 1205367 h 1357700"/>
              <a:gd name="connsiteX78" fmla="*/ 5402905 w 10678681"/>
              <a:gd name="connsiteY78" fmla="*/ 1241191 h 1357700"/>
              <a:gd name="connsiteX79" fmla="*/ 5285593 w 10678681"/>
              <a:gd name="connsiteY79" fmla="*/ 1273569 h 1357700"/>
              <a:gd name="connsiteX80" fmla="*/ 5192893 w 10678681"/>
              <a:gd name="connsiteY80" fmla="*/ 1247188 h 1357700"/>
              <a:gd name="connsiteX81" fmla="*/ 5186475 w 10678681"/>
              <a:gd name="connsiteY81" fmla="*/ 1257028 h 1357700"/>
              <a:gd name="connsiteX82" fmla="*/ 5126038 w 10678681"/>
              <a:gd name="connsiteY82" fmla="*/ 1263189 h 1357700"/>
              <a:gd name="connsiteX83" fmla="*/ 4894688 w 10678681"/>
              <a:gd name="connsiteY83" fmla="*/ 1247184 h 1357700"/>
              <a:gd name="connsiteX84" fmla="*/ 4788036 w 10678681"/>
              <a:gd name="connsiteY84" fmla="*/ 1238182 h 1357700"/>
              <a:gd name="connsiteX85" fmla="*/ 4747555 w 10678681"/>
              <a:gd name="connsiteY85" fmla="*/ 1252768 h 1357700"/>
              <a:gd name="connsiteX86" fmla="*/ 4679644 w 10678681"/>
              <a:gd name="connsiteY86" fmla="*/ 1276603 h 1357700"/>
              <a:gd name="connsiteX87" fmla="*/ 4632222 w 10678681"/>
              <a:gd name="connsiteY87" fmla="*/ 1318360 h 1357700"/>
              <a:gd name="connsiteX88" fmla="*/ 4617358 w 10678681"/>
              <a:gd name="connsiteY88" fmla="*/ 1327690 h 1357700"/>
              <a:gd name="connsiteX89" fmla="*/ 4589102 w 10678681"/>
              <a:gd name="connsiteY89" fmla="*/ 1321223 h 1357700"/>
              <a:gd name="connsiteX90" fmla="*/ 4578184 w 10678681"/>
              <a:gd name="connsiteY90" fmla="*/ 1326745 h 1357700"/>
              <a:gd name="connsiteX91" fmla="*/ 4574270 w 10678681"/>
              <a:gd name="connsiteY91" fmla="*/ 1325878 h 1357700"/>
              <a:gd name="connsiteX92" fmla="*/ 4564919 w 10678681"/>
              <a:gd name="connsiteY92" fmla="*/ 1325507 h 1357700"/>
              <a:gd name="connsiteX93" fmla="*/ 4566586 w 10678681"/>
              <a:gd name="connsiteY93" fmla="*/ 1316963 h 1357700"/>
              <a:gd name="connsiteX94" fmla="*/ 4556303 w 10678681"/>
              <a:gd name="connsiteY94" fmla="*/ 1300262 h 1357700"/>
              <a:gd name="connsiteX95" fmla="*/ 4502358 w 10678681"/>
              <a:gd name="connsiteY95" fmla="*/ 1302558 h 1357700"/>
              <a:gd name="connsiteX96" fmla="*/ 4498919 w 10678681"/>
              <a:gd name="connsiteY96" fmla="*/ 1312115 h 1357700"/>
              <a:gd name="connsiteX97" fmla="*/ 4492075 w 10678681"/>
              <a:gd name="connsiteY97" fmla="*/ 1313357 h 1357700"/>
              <a:gd name="connsiteX98" fmla="*/ 4487466 w 10678681"/>
              <a:gd name="connsiteY98" fmla="*/ 1304102 h 1357700"/>
              <a:gd name="connsiteX99" fmla="*/ 4398292 w 10678681"/>
              <a:gd name="connsiteY99" fmla="*/ 1278410 h 1357700"/>
              <a:gd name="connsiteX100" fmla="*/ 4306088 w 10678681"/>
              <a:gd name="connsiteY100" fmla="*/ 1282512 h 1357700"/>
              <a:gd name="connsiteX101" fmla="*/ 4188995 w 10678681"/>
              <a:gd name="connsiteY101" fmla="*/ 1296718 h 1357700"/>
              <a:gd name="connsiteX102" fmla="*/ 4136582 w 10678681"/>
              <a:gd name="connsiteY102" fmla="*/ 1287687 h 1357700"/>
              <a:gd name="connsiteX103" fmla="*/ 4064614 w 10678681"/>
              <a:gd name="connsiteY103" fmla="*/ 1296118 h 1357700"/>
              <a:gd name="connsiteX104" fmla="*/ 3906561 w 10678681"/>
              <a:gd name="connsiteY104" fmla="*/ 1352435 h 1357700"/>
              <a:gd name="connsiteX105" fmla="*/ 3787890 w 10678681"/>
              <a:gd name="connsiteY105" fmla="*/ 1352442 h 1357700"/>
              <a:gd name="connsiteX106" fmla="*/ 3745993 w 10678681"/>
              <a:gd name="connsiteY106" fmla="*/ 1342630 h 1357700"/>
              <a:gd name="connsiteX107" fmla="*/ 3675785 w 10678681"/>
              <a:gd name="connsiteY107" fmla="*/ 1326802 h 1357700"/>
              <a:gd name="connsiteX108" fmla="*/ 3623856 w 10678681"/>
              <a:gd name="connsiteY108" fmla="*/ 1290804 h 1357700"/>
              <a:gd name="connsiteX109" fmla="*/ 3564933 w 10678681"/>
              <a:gd name="connsiteY109" fmla="*/ 1287147 h 1357700"/>
              <a:gd name="connsiteX110" fmla="*/ 3550537 w 10678681"/>
              <a:gd name="connsiteY110" fmla="*/ 1317552 h 1357700"/>
              <a:gd name="connsiteX111" fmla="*/ 3487736 w 10678681"/>
              <a:gd name="connsiteY111" fmla="*/ 1303493 h 1357700"/>
              <a:gd name="connsiteX112" fmla="*/ 3392548 w 10678681"/>
              <a:gd name="connsiteY112" fmla="*/ 1278741 h 1357700"/>
              <a:gd name="connsiteX113" fmla="*/ 3337466 w 10678681"/>
              <a:gd name="connsiteY113" fmla="*/ 1272537 h 1357700"/>
              <a:gd name="connsiteX114" fmla="*/ 3187206 w 10678681"/>
              <a:gd name="connsiteY114" fmla="*/ 1246821 h 1357700"/>
              <a:gd name="connsiteX115" fmla="*/ 3036856 w 10678681"/>
              <a:gd name="connsiteY115" fmla="*/ 1214383 h 1357700"/>
              <a:gd name="connsiteX116" fmla="*/ 2948654 w 10678681"/>
              <a:gd name="connsiteY116" fmla="*/ 1157455 h 1357700"/>
              <a:gd name="connsiteX117" fmla="*/ 2824973 w 10678681"/>
              <a:gd name="connsiteY117" fmla="*/ 1134864 h 1357700"/>
              <a:gd name="connsiteX118" fmla="*/ 2804398 w 10678681"/>
              <a:gd name="connsiteY118" fmla="*/ 1125556 h 1357700"/>
              <a:gd name="connsiteX119" fmla="*/ 2775396 w 10678681"/>
              <a:gd name="connsiteY119" fmla="*/ 1130148 h 1357700"/>
              <a:gd name="connsiteX120" fmla="*/ 2659096 w 10678681"/>
              <a:gd name="connsiteY120" fmla="*/ 1150294 h 1357700"/>
              <a:gd name="connsiteX121" fmla="*/ 2567088 w 10678681"/>
              <a:gd name="connsiteY121" fmla="*/ 1181781 h 1357700"/>
              <a:gd name="connsiteX122" fmla="*/ 2454501 w 10678681"/>
              <a:gd name="connsiteY122" fmla="*/ 1155455 h 1357700"/>
              <a:gd name="connsiteX123" fmla="*/ 2385161 w 10678681"/>
              <a:gd name="connsiteY123" fmla="*/ 1161312 h 1357700"/>
              <a:gd name="connsiteX124" fmla="*/ 2270528 w 10678681"/>
              <a:gd name="connsiteY124" fmla="*/ 1204338 h 1357700"/>
              <a:gd name="connsiteX125" fmla="*/ 2121820 w 10678681"/>
              <a:gd name="connsiteY125" fmla="*/ 1187078 h 1357700"/>
              <a:gd name="connsiteX126" fmla="*/ 2092716 w 10678681"/>
              <a:gd name="connsiteY126" fmla="*/ 1139224 h 1357700"/>
              <a:gd name="connsiteX127" fmla="*/ 2052449 w 10678681"/>
              <a:gd name="connsiteY127" fmla="*/ 1109687 h 1357700"/>
              <a:gd name="connsiteX128" fmla="*/ 2032607 w 10678681"/>
              <a:gd name="connsiteY128" fmla="*/ 1175477 h 1357700"/>
              <a:gd name="connsiteX129" fmla="*/ 1901837 w 10678681"/>
              <a:gd name="connsiteY129" fmla="*/ 1221762 h 1357700"/>
              <a:gd name="connsiteX130" fmla="*/ 1836762 w 10678681"/>
              <a:gd name="connsiteY130" fmla="*/ 1237387 h 1357700"/>
              <a:gd name="connsiteX131" fmla="*/ 1735877 w 10678681"/>
              <a:gd name="connsiteY131" fmla="*/ 1246527 h 1357700"/>
              <a:gd name="connsiteX132" fmla="*/ 1705069 w 10678681"/>
              <a:gd name="connsiteY132" fmla="*/ 1251989 h 1357700"/>
              <a:gd name="connsiteX133" fmla="*/ 1397689 w 10678681"/>
              <a:gd name="connsiteY133" fmla="*/ 1336144 h 1357700"/>
              <a:gd name="connsiteX134" fmla="*/ 1220734 w 10678681"/>
              <a:gd name="connsiteY134" fmla="*/ 1257811 h 1357700"/>
              <a:gd name="connsiteX135" fmla="*/ 1021737 w 10678681"/>
              <a:gd name="connsiteY135" fmla="*/ 1238739 h 1357700"/>
              <a:gd name="connsiteX136" fmla="*/ 959820 w 10678681"/>
              <a:gd name="connsiteY136" fmla="*/ 1275863 h 1357700"/>
              <a:gd name="connsiteX137" fmla="*/ 929137 w 10678681"/>
              <a:gd name="connsiteY137" fmla="*/ 1273957 h 1357700"/>
              <a:gd name="connsiteX138" fmla="*/ 878849 w 10678681"/>
              <a:gd name="connsiteY138" fmla="*/ 1266740 h 1357700"/>
              <a:gd name="connsiteX139" fmla="*/ 800667 w 10678681"/>
              <a:gd name="connsiteY139" fmla="*/ 1282041 h 1357700"/>
              <a:gd name="connsiteX140" fmla="*/ 644906 w 10678681"/>
              <a:gd name="connsiteY140" fmla="*/ 1273685 h 1357700"/>
              <a:gd name="connsiteX141" fmla="*/ 379869 w 10678681"/>
              <a:gd name="connsiteY141" fmla="*/ 1339165 h 1357700"/>
              <a:gd name="connsiteX142" fmla="*/ 137696 w 10678681"/>
              <a:gd name="connsiteY142" fmla="*/ 1319217 h 1357700"/>
              <a:gd name="connsiteX143" fmla="*/ 54250 w 10678681"/>
              <a:gd name="connsiteY143" fmla="*/ 1315838 h 1357700"/>
              <a:gd name="connsiteX144" fmla="*/ 28042 w 10678681"/>
              <a:gd name="connsiteY144" fmla="*/ 1297822 h 1357700"/>
              <a:gd name="connsiteX145" fmla="*/ 0 w 10678681"/>
              <a:gd name="connsiteY145" fmla="*/ 1294612 h 1357700"/>
              <a:gd name="connsiteX146" fmla="*/ 0 w 10678681"/>
              <a:gd name="connsiteY146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0528 w 10678681"/>
              <a:gd name="connsiteY122" fmla="*/ 1204338 h 1357700"/>
              <a:gd name="connsiteX123" fmla="*/ 2121820 w 10678681"/>
              <a:gd name="connsiteY123" fmla="*/ 1187078 h 1357700"/>
              <a:gd name="connsiteX124" fmla="*/ 2092716 w 10678681"/>
              <a:gd name="connsiteY124" fmla="*/ 1139224 h 1357700"/>
              <a:gd name="connsiteX125" fmla="*/ 2052449 w 10678681"/>
              <a:gd name="connsiteY125" fmla="*/ 1109687 h 1357700"/>
              <a:gd name="connsiteX126" fmla="*/ 2032607 w 10678681"/>
              <a:gd name="connsiteY126" fmla="*/ 1175477 h 1357700"/>
              <a:gd name="connsiteX127" fmla="*/ 1901837 w 10678681"/>
              <a:gd name="connsiteY127" fmla="*/ 1221762 h 1357700"/>
              <a:gd name="connsiteX128" fmla="*/ 1836762 w 10678681"/>
              <a:gd name="connsiteY128" fmla="*/ 1237387 h 1357700"/>
              <a:gd name="connsiteX129" fmla="*/ 1735877 w 10678681"/>
              <a:gd name="connsiteY129" fmla="*/ 1246527 h 1357700"/>
              <a:gd name="connsiteX130" fmla="*/ 1705069 w 10678681"/>
              <a:gd name="connsiteY130" fmla="*/ 1251989 h 1357700"/>
              <a:gd name="connsiteX131" fmla="*/ 1397689 w 10678681"/>
              <a:gd name="connsiteY131" fmla="*/ 1336144 h 1357700"/>
              <a:gd name="connsiteX132" fmla="*/ 1220734 w 10678681"/>
              <a:gd name="connsiteY132" fmla="*/ 1257811 h 1357700"/>
              <a:gd name="connsiteX133" fmla="*/ 1021737 w 10678681"/>
              <a:gd name="connsiteY133" fmla="*/ 1238739 h 1357700"/>
              <a:gd name="connsiteX134" fmla="*/ 959820 w 10678681"/>
              <a:gd name="connsiteY134" fmla="*/ 1275863 h 1357700"/>
              <a:gd name="connsiteX135" fmla="*/ 929137 w 10678681"/>
              <a:gd name="connsiteY135" fmla="*/ 1273957 h 1357700"/>
              <a:gd name="connsiteX136" fmla="*/ 878849 w 10678681"/>
              <a:gd name="connsiteY136" fmla="*/ 1266740 h 1357700"/>
              <a:gd name="connsiteX137" fmla="*/ 800667 w 10678681"/>
              <a:gd name="connsiteY137" fmla="*/ 1282041 h 1357700"/>
              <a:gd name="connsiteX138" fmla="*/ 644906 w 10678681"/>
              <a:gd name="connsiteY138" fmla="*/ 1273685 h 1357700"/>
              <a:gd name="connsiteX139" fmla="*/ 379869 w 10678681"/>
              <a:gd name="connsiteY139" fmla="*/ 1339165 h 1357700"/>
              <a:gd name="connsiteX140" fmla="*/ 137696 w 10678681"/>
              <a:gd name="connsiteY140" fmla="*/ 1319217 h 1357700"/>
              <a:gd name="connsiteX141" fmla="*/ 54250 w 10678681"/>
              <a:gd name="connsiteY141" fmla="*/ 1315838 h 1357700"/>
              <a:gd name="connsiteX142" fmla="*/ 28042 w 10678681"/>
              <a:gd name="connsiteY142" fmla="*/ 1297822 h 1357700"/>
              <a:gd name="connsiteX143" fmla="*/ 0 w 10678681"/>
              <a:gd name="connsiteY143" fmla="*/ 1294612 h 1357700"/>
              <a:gd name="connsiteX144" fmla="*/ 0 w 10678681"/>
              <a:gd name="connsiteY144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121820 w 10678681"/>
              <a:gd name="connsiteY122" fmla="*/ 1187078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10157 w 10678681"/>
              <a:gd name="connsiteY125" fmla="*/ 115276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36762 w 10678681"/>
              <a:gd name="connsiteY126" fmla="*/ 1237387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75981 w 10678681"/>
              <a:gd name="connsiteY113" fmla="*/ 1208973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2443"/>
              <a:gd name="connsiteX1" fmla="*/ 10678681 w 10678681"/>
              <a:gd name="connsiteY1" fmla="*/ 0 h 1352443"/>
              <a:gd name="connsiteX2" fmla="*/ 10666019 w 10678681"/>
              <a:gd name="connsiteY2" fmla="*/ 7876 h 1352443"/>
              <a:gd name="connsiteX3" fmla="*/ 10632825 w 10678681"/>
              <a:gd name="connsiteY3" fmla="*/ 32153 h 1352443"/>
              <a:gd name="connsiteX4" fmla="*/ 10510605 w 10678681"/>
              <a:gd name="connsiteY4" fmla="*/ 30449 h 1352443"/>
              <a:gd name="connsiteX5" fmla="*/ 10456989 w 10678681"/>
              <a:gd name="connsiteY5" fmla="*/ 979 h 1352443"/>
              <a:gd name="connsiteX6" fmla="*/ 10438642 w 10678681"/>
              <a:gd name="connsiteY6" fmla="*/ 1524 h 1352443"/>
              <a:gd name="connsiteX7" fmla="*/ 10407146 w 10678681"/>
              <a:gd name="connsiteY7" fmla="*/ 43659 h 1352443"/>
              <a:gd name="connsiteX8" fmla="*/ 10357996 w 10678681"/>
              <a:gd name="connsiteY8" fmla="*/ 50836 h 1352443"/>
              <a:gd name="connsiteX9" fmla="*/ 10306667 w 10678681"/>
              <a:gd name="connsiteY9" fmla="*/ 109739 h 1352443"/>
              <a:gd name="connsiteX10" fmla="*/ 10115334 w 10678681"/>
              <a:gd name="connsiteY10" fmla="*/ 155658 h 1352443"/>
              <a:gd name="connsiteX11" fmla="*/ 10068157 w 10678681"/>
              <a:gd name="connsiteY11" fmla="*/ 215673 h 1352443"/>
              <a:gd name="connsiteX12" fmla="*/ 10045431 w 10678681"/>
              <a:gd name="connsiteY12" fmla="*/ 229568 h 1352443"/>
              <a:gd name="connsiteX13" fmla="*/ 10013265 w 10678681"/>
              <a:gd name="connsiteY13" fmla="*/ 284757 h 1352443"/>
              <a:gd name="connsiteX14" fmla="*/ 9862496 w 10678681"/>
              <a:gd name="connsiteY14" fmla="*/ 223033 h 1352443"/>
              <a:gd name="connsiteX15" fmla="*/ 9679638 w 10678681"/>
              <a:gd name="connsiteY15" fmla="*/ 277462 h 1352443"/>
              <a:gd name="connsiteX16" fmla="*/ 9498347 w 10678681"/>
              <a:gd name="connsiteY16" fmla="*/ 244723 h 1352443"/>
              <a:gd name="connsiteX17" fmla="*/ 9399702 w 10678681"/>
              <a:gd name="connsiteY17" fmla="*/ 276316 h 1352443"/>
              <a:gd name="connsiteX18" fmla="*/ 9378439 w 10678681"/>
              <a:gd name="connsiteY18" fmla="*/ 326244 h 1352443"/>
              <a:gd name="connsiteX19" fmla="*/ 9121744 w 10678681"/>
              <a:gd name="connsiteY19" fmla="*/ 365177 h 1352443"/>
              <a:gd name="connsiteX20" fmla="*/ 9061654 w 10678681"/>
              <a:gd name="connsiteY20" fmla="*/ 393730 h 1352443"/>
              <a:gd name="connsiteX21" fmla="*/ 8997577 w 10678681"/>
              <a:gd name="connsiteY21" fmla="*/ 380865 h 1352443"/>
              <a:gd name="connsiteX22" fmla="*/ 8907968 w 10678681"/>
              <a:gd name="connsiteY22" fmla="*/ 447345 h 1352443"/>
              <a:gd name="connsiteX23" fmla="*/ 8764163 w 10678681"/>
              <a:gd name="connsiteY23" fmla="*/ 471000 h 1352443"/>
              <a:gd name="connsiteX24" fmla="*/ 8680155 w 10678681"/>
              <a:gd name="connsiteY24" fmla="*/ 492404 h 1352443"/>
              <a:gd name="connsiteX25" fmla="*/ 8651436 w 10678681"/>
              <a:gd name="connsiteY25" fmla="*/ 511923 h 1352443"/>
              <a:gd name="connsiteX26" fmla="*/ 8609185 w 10678681"/>
              <a:gd name="connsiteY26" fmla="*/ 531525 h 1352443"/>
              <a:gd name="connsiteX27" fmla="*/ 8537091 w 10678681"/>
              <a:gd name="connsiteY27" fmla="*/ 574933 h 1352443"/>
              <a:gd name="connsiteX28" fmla="*/ 8435931 w 10678681"/>
              <a:gd name="connsiteY28" fmla="*/ 617926 h 1352443"/>
              <a:gd name="connsiteX29" fmla="*/ 8348623 w 10678681"/>
              <a:gd name="connsiteY29" fmla="*/ 600607 h 1352443"/>
              <a:gd name="connsiteX30" fmla="*/ 8344233 w 10678681"/>
              <a:gd name="connsiteY30" fmla="*/ 610922 h 1352443"/>
              <a:gd name="connsiteX31" fmla="*/ 8290622 w 10678681"/>
              <a:gd name="connsiteY31" fmla="*/ 622687 h 1352443"/>
              <a:gd name="connsiteX32" fmla="*/ 8086698 w 10678681"/>
              <a:gd name="connsiteY32" fmla="*/ 605185 h 1352443"/>
              <a:gd name="connsiteX33" fmla="*/ 7982378 w 10678681"/>
              <a:gd name="connsiteY33" fmla="*/ 629799 h 1352443"/>
              <a:gd name="connsiteX34" fmla="*/ 7947952 w 10678681"/>
              <a:gd name="connsiteY34" fmla="*/ 648003 h 1352443"/>
              <a:gd name="connsiteX35" fmla="*/ 7890112 w 10678681"/>
              <a:gd name="connsiteY35" fmla="*/ 677915 h 1352443"/>
              <a:gd name="connsiteX36" fmla="*/ 7853284 w 10678681"/>
              <a:gd name="connsiteY36" fmla="*/ 723588 h 1352443"/>
              <a:gd name="connsiteX37" fmla="*/ 7802383 w 10678681"/>
              <a:gd name="connsiteY37" fmla="*/ 739359 h 1352443"/>
              <a:gd name="connsiteX38" fmla="*/ 7730518 w 10678681"/>
              <a:gd name="connsiteY38" fmla="*/ 739526 h 1352443"/>
              <a:gd name="connsiteX39" fmla="*/ 7652907 w 10678681"/>
              <a:gd name="connsiteY39" fmla="*/ 783273 h 1352443"/>
              <a:gd name="connsiteX40" fmla="*/ 7606008 w 10678681"/>
              <a:gd name="connsiteY40" fmla="*/ 800717 h 1352443"/>
              <a:gd name="connsiteX41" fmla="*/ 7480223 w 10678681"/>
              <a:gd name="connsiteY41" fmla="*/ 856821 h 1352443"/>
              <a:gd name="connsiteX42" fmla="*/ 7356005 w 10678681"/>
              <a:gd name="connsiteY42" fmla="*/ 919462 h 1352443"/>
              <a:gd name="connsiteX43" fmla="*/ 7305396 w 10678681"/>
              <a:gd name="connsiteY43" fmla="*/ 986228 h 1352443"/>
              <a:gd name="connsiteX44" fmla="*/ 7266251 w 10678681"/>
              <a:gd name="connsiteY44" fmla="*/ 967864 h 1352443"/>
              <a:gd name="connsiteX45" fmla="*/ 7269396 w 10678681"/>
              <a:gd name="connsiteY45" fmla="*/ 989282 h 1352443"/>
              <a:gd name="connsiteX46" fmla="*/ 7258094 w 10678681"/>
              <a:gd name="connsiteY46" fmla="*/ 990679 h 1352443"/>
              <a:gd name="connsiteX47" fmla="*/ 7257893 w 10678681"/>
              <a:gd name="connsiteY47" fmla="*/ 991204 h 1352443"/>
              <a:gd name="connsiteX48" fmla="*/ 7247153 w 10678681"/>
              <a:gd name="connsiteY48" fmla="*/ 991550 h 1352443"/>
              <a:gd name="connsiteX49" fmla="*/ 7193612 w 10678681"/>
              <a:gd name="connsiteY49" fmla="*/ 987042 h 1352443"/>
              <a:gd name="connsiteX50" fmla="*/ 7132632 w 10678681"/>
              <a:gd name="connsiteY50" fmla="*/ 1042036 h 1352443"/>
              <a:gd name="connsiteX51" fmla="*/ 7105610 w 10678681"/>
              <a:gd name="connsiteY51" fmla="*/ 1053537 h 1352443"/>
              <a:gd name="connsiteX52" fmla="*/ 7069148 w 10678681"/>
              <a:gd name="connsiteY52" fmla="*/ 1047163 h 1352443"/>
              <a:gd name="connsiteX53" fmla="*/ 7039634 w 10678681"/>
              <a:gd name="connsiteY53" fmla="*/ 1059971 h 1352443"/>
              <a:gd name="connsiteX54" fmla="*/ 7033445 w 10678681"/>
              <a:gd name="connsiteY54" fmla="*/ 1063314 h 1352443"/>
              <a:gd name="connsiteX55" fmla="*/ 6999157 w 10678681"/>
              <a:gd name="connsiteY55" fmla="*/ 1055282 h 1352443"/>
              <a:gd name="connsiteX56" fmla="*/ 6981874 w 10678681"/>
              <a:gd name="connsiteY56" fmla="*/ 1053827 h 1352443"/>
              <a:gd name="connsiteX57" fmla="*/ 6976102 w 10678681"/>
              <a:gd name="connsiteY57" fmla="*/ 1047854 h 1352443"/>
              <a:gd name="connsiteX58" fmla="*/ 6951040 w 10678681"/>
              <a:gd name="connsiteY58" fmla="*/ 1048531 h 1352443"/>
              <a:gd name="connsiteX59" fmla="*/ 6948497 w 10678681"/>
              <a:gd name="connsiteY59" fmla="*/ 1050706 h 1352443"/>
              <a:gd name="connsiteX60" fmla="*/ 6926582 w 10678681"/>
              <a:gd name="connsiteY60" fmla="*/ 1043462 h 1352443"/>
              <a:gd name="connsiteX61" fmla="*/ 6833743 w 10678681"/>
              <a:gd name="connsiteY61" fmla="*/ 1027960 h 1352443"/>
              <a:gd name="connsiteX62" fmla="*/ 6687090 w 10678681"/>
              <a:gd name="connsiteY62" fmla="*/ 1063250 h 1352443"/>
              <a:gd name="connsiteX63" fmla="*/ 6437450 w 10678681"/>
              <a:gd name="connsiteY63" fmla="*/ 1101075 h 1352443"/>
              <a:gd name="connsiteX64" fmla="*/ 6327795 w 10678681"/>
              <a:gd name="connsiteY64" fmla="*/ 1088142 h 1352443"/>
              <a:gd name="connsiteX65" fmla="*/ 6136549 w 10678681"/>
              <a:gd name="connsiteY65" fmla="*/ 1100268 h 1352443"/>
              <a:gd name="connsiteX66" fmla="*/ 6004655 w 10678681"/>
              <a:gd name="connsiteY66" fmla="*/ 1114946 h 1352443"/>
              <a:gd name="connsiteX67" fmla="*/ 5936643 w 10678681"/>
              <a:gd name="connsiteY67" fmla="*/ 1095428 h 1352443"/>
              <a:gd name="connsiteX68" fmla="*/ 5912484 w 10678681"/>
              <a:gd name="connsiteY68" fmla="*/ 1112624 h 1352443"/>
              <a:gd name="connsiteX69" fmla="*/ 5908387 w 10678681"/>
              <a:gd name="connsiteY69" fmla="*/ 1116018 h 1352443"/>
              <a:gd name="connsiteX70" fmla="*/ 5890495 w 10678681"/>
              <a:gd name="connsiteY70" fmla="*/ 1120268 h 1352443"/>
              <a:gd name="connsiteX71" fmla="*/ 5887318 w 10678681"/>
              <a:gd name="connsiteY71" fmla="*/ 1133134 h 1352443"/>
              <a:gd name="connsiteX72" fmla="*/ 5861726 w 10678681"/>
              <a:gd name="connsiteY72" fmla="*/ 1147891 h 1352443"/>
              <a:gd name="connsiteX73" fmla="*/ 5805823 w 10678681"/>
              <a:gd name="connsiteY73" fmla="*/ 1152457 h 1352443"/>
              <a:gd name="connsiteX74" fmla="*/ 5689841 w 10678681"/>
              <a:gd name="connsiteY74" fmla="*/ 1176232 h 1352443"/>
              <a:gd name="connsiteX75" fmla="*/ 5605119 w 10678681"/>
              <a:gd name="connsiteY75" fmla="*/ 1190202 h 1352443"/>
              <a:gd name="connsiteX76" fmla="*/ 5488513 w 10678681"/>
              <a:gd name="connsiteY76" fmla="*/ 1205367 h 1352443"/>
              <a:gd name="connsiteX77" fmla="*/ 5402905 w 10678681"/>
              <a:gd name="connsiteY77" fmla="*/ 1241191 h 1352443"/>
              <a:gd name="connsiteX78" fmla="*/ 5285593 w 10678681"/>
              <a:gd name="connsiteY78" fmla="*/ 1273569 h 1352443"/>
              <a:gd name="connsiteX79" fmla="*/ 5192893 w 10678681"/>
              <a:gd name="connsiteY79" fmla="*/ 1247188 h 1352443"/>
              <a:gd name="connsiteX80" fmla="*/ 5186475 w 10678681"/>
              <a:gd name="connsiteY80" fmla="*/ 1257028 h 1352443"/>
              <a:gd name="connsiteX81" fmla="*/ 5126038 w 10678681"/>
              <a:gd name="connsiteY81" fmla="*/ 1263189 h 1352443"/>
              <a:gd name="connsiteX82" fmla="*/ 4894688 w 10678681"/>
              <a:gd name="connsiteY82" fmla="*/ 1247184 h 1352443"/>
              <a:gd name="connsiteX83" fmla="*/ 4788036 w 10678681"/>
              <a:gd name="connsiteY83" fmla="*/ 1238182 h 1352443"/>
              <a:gd name="connsiteX84" fmla="*/ 4747555 w 10678681"/>
              <a:gd name="connsiteY84" fmla="*/ 1252768 h 1352443"/>
              <a:gd name="connsiteX85" fmla="*/ 4679644 w 10678681"/>
              <a:gd name="connsiteY85" fmla="*/ 1276603 h 1352443"/>
              <a:gd name="connsiteX86" fmla="*/ 4632222 w 10678681"/>
              <a:gd name="connsiteY86" fmla="*/ 1318360 h 1352443"/>
              <a:gd name="connsiteX87" fmla="*/ 4617358 w 10678681"/>
              <a:gd name="connsiteY87" fmla="*/ 1327690 h 1352443"/>
              <a:gd name="connsiteX88" fmla="*/ 4589102 w 10678681"/>
              <a:gd name="connsiteY88" fmla="*/ 1321223 h 1352443"/>
              <a:gd name="connsiteX89" fmla="*/ 4578184 w 10678681"/>
              <a:gd name="connsiteY89" fmla="*/ 1326745 h 1352443"/>
              <a:gd name="connsiteX90" fmla="*/ 4574270 w 10678681"/>
              <a:gd name="connsiteY90" fmla="*/ 1325878 h 1352443"/>
              <a:gd name="connsiteX91" fmla="*/ 4564919 w 10678681"/>
              <a:gd name="connsiteY91" fmla="*/ 1325507 h 1352443"/>
              <a:gd name="connsiteX92" fmla="*/ 4566586 w 10678681"/>
              <a:gd name="connsiteY92" fmla="*/ 1316963 h 1352443"/>
              <a:gd name="connsiteX93" fmla="*/ 4556303 w 10678681"/>
              <a:gd name="connsiteY93" fmla="*/ 1300262 h 1352443"/>
              <a:gd name="connsiteX94" fmla="*/ 4502358 w 10678681"/>
              <a:gd name="connsiteY94" fmla="*/ 1302558 h 1352443"/>
              <a:gd name="connsiteX95" fmla="*/ 4498919 w 10678681"/>
              <a:gd name="connsiteY95" fmla="*/ 1312115 h 1352443"/>
              <a:gd name="connsiteX96" fmla="*/ 4492075 w 10678681"/>
              <a:gd name="connsiteY96" fmla="*/ 1313357 h 1352443"/>
              <a:gd name="connsiteX97" fmla="*/ 4487466 w 10678681"/>
              <a:gd name="connsiteY97" fmla="*/ 1304102 h 1352443"/>
              <a:gd name="connsiteX98" fmla="*/ 4398292 w 10678681"/>
              <a:gd name="connsiteY98" fmla="*/ 1278410 h 1352443"/>
              <a:gd name="connsiteX99" fmla="*/ 4306088 w 10678681"/>
              <a:gd name="connsiteY99" fmla="*/ 1282512 h 1352443"/>
              <a:gd name="connsiteX100" fmla="*/ 4188995 w 10678681"/>
              <a:gd name="connsiteY100" fmla="*/ 1296718 h 1352443"/>
              <a:gd name="connsiteX101" fmla="*/ 4136582 w 10678681"/>
              <a:gd name="connsiteY101" fmla="*/ 1287687 h 1352443"/>
              <a:gd name="connsiteX102" fmla="*/ 4064614 w 10678681"/>
              <a:gd name="connsiteY102" fmla="*/ 1296118 h 1352443"/>
              <a:gd name="connsiteX103" fmla="*/ 3900948 w 10678681"/>
              <a:gd name="connsiteY103" fmla="*/ 1322156 h 1352443"/>
              <a:gd name="connsiteX104" fmla="*/ 3787890 w 10678681"/>
              <a:gd name="connsiteY104" fmla="*/ 1352442 h 1352443"/>
              <a:gd name="connsiteX105" fmla="*/ 3745993 w 10678681"/>
              <a:gd name="connsiteY105" fmla="*/ 1342630 h 1352443"/>
              <a:gd name="connsiteX106" fmla="*/ 3675785 w 10678681"/>
              <a:gd name="connsiteY106" fmla="*/ 1326802 h 1352443"/>
              <a:gd name="connsiteX107" fmla="*/ 3623856 w 10678681"/>
              <a:gd name="connsiteY107" fmla="*/ 1290804 h 1352443"/>
              <a:gd name="connsiteX108" fmla="*/ 3564933 w 10678681"/>
              <a:gd name="connsiteY108" fmla="*/ 1287147 h 1352443"/>
              <a:gd name="connsiteX109" fmla="*/ 3550537 w 10678681"/>
              <a:gd name="connsiteY109" fmla="*/ 1317552 h 1352443"/>
              <a:gd name="connsiteX110" fmla="*/ 3487736 w 10678681"/>
              <a:gd name="connsiteY110" fmla="*/ 1303493 h 1352443"/>
              <a:gd name="connsiteX111" fmla="*/ 3392548 w 10678681"/>
              <a:gd name="connsiteY111" fmla="*/ 1278741 h 1352443"/>
              <a:gd name="connsiteX112" fmla="*/ 3337466 w 10678681"/>
              <a:gd name="connsiteY112" fmla="*/ 1272537 h 1352443"/>
              <a:gd name="connsiteX113" fmla="*/ 3175981 w 10678681"/>
              <a:gd name="connsiteY113" fmla="*/ 1208973 h 1352443"/>
              <a:gd name="connsiteX114" fmla="*/ 3036856 w 10678681"/>
              <a:gd name="connsiteY114" fmla="*/ 1214383 h 1352443"/>
              <a:gd name="connsiteX115" fmla="*/ 2824973 w 10678681"/>
              <a:gd name="connsiteY115" fmla="*/ 1134864 h 1352443"/>
              <a:gd name="connsiteX116" fmla="*/ 2804398 w 10678681"/>
              <a:gd name="connsiteY116" fmla="*/ 1125556 h 1352443"/>
              <a:gd name="connsiteX117" fmla="*/ 2736109 w 10678681"/>
              <a:gd name="connsiteY117" fmla="*/ 1137717 h 1352443"/>
              <a:gd name="connsiteX118" fmla="*/ 2659096 w 10678681"/>
              <a:gd name="connsiteY118" fmla="*/ 1150294 h 1352443"/>
              <a:gd name="connsiteX119" fmla="*/ 2567088 w 10678681"/>
              <a:gd name="connsiteY119" fmla="*/ 1181781 h 1352443"/>
              <a:gd name="connsiteX120" fmla="*/ 2454501 w 10678681"/>
              <a:gd name="connsiteY120" fmla="*/ 1155455 h 1352443"/>
              <a:gd name="connsiteX121" fmla="*/ 2385161 w 10678681"/>
              <a:gd name="connsiteY121" fmla="*/ 1161312 h 1352443"/>
              <a:gd name="connsiteX122" fmla="*/ 2273361 w 10678681"/>
              <a:gd name="connsiteY122" fmla="*/ 1134090 h 1352443"/>
              <a:gd name="connsiteX123" fmla="*/ 2132003 w 10678681"/>
              <a:gd name="connsiteY123" fmla="*/ 1139225 h 1352443"/>
              <a:gd name="connsiteX124" fmla="*/ 2041224 w 10678681"/>
              <a:gd name="connsiteY124" fmla="*/ 1147536 h 1352443"/>
              <a:gd name="connsiteX125" fmla="*/ 2010157 w 10678681"/>
              <a:gd name="connsiteY125" fmla="*/ 1152767 h 1352443"/>
              <a:gd name="connsiteX126" fmla="*/ 1859213 w 10678681"/>
              <a:gd name="connsiteY126" fmla="*/ 1199540 h 1352443"/>
              <a:gd name="connsiteX127" fmla="*/ 1735877 w 10678681"/>
              <a:gd name="connsiteY127" fmla="*/ 1246527 h 1352443"/>
              <a:gd name="connsiteX128" fmla="*/ 1705069 w 10678681"/>
              <a:gd name="connsiteY128" fmla="*/ 1251989 h 1352443"/>
              <a:gd name="connsiteX129" fmla="*/ 1307888 w 10678681"/>
              <a:gd name="connsiteY129" fmla="*/ 1283156 h 1352443"/>
              <a:gd name="connsiteX130" fmla="*/ 1220734 w 10678681"/>
              <a:gd name="connsiteY130" fmla="*/ 1257811 h 1352443"/>
              <a:gd name="connsiteX131" fmla="*/ 1021737 w 10678681"/>
              <a:gd name="connsiteY131" fmla="*/ 1238739 h 1352443"/>
              <a:gd name="connsiteX132" fmla="*/ 959820 w 10678681"/>
              <a:gd name="connsiteY132" fmla="*/ 1275863 h 1352443"/>
              <a:gd name="connsiteX133" fmla="*/ 929137 w 10678681"/>
              <a:gd name="connsiteY133" fmla="*/ 1273957 h 1352443"/>
              <a:gd name="connsiteX134" fmla="*/ 878849 w 10678681"/>
              <a:gd name="connsiteY134" fmla="*/ 1266740 h 1352443"/>
              <a:gd name="connsiteX135" fmla="*/ 800667 w 10678681"/>
              <a:gd name="connsiteY135" fmla="*/ 1282041 h 1352443"/>
              <a:gd name="connsiteX136" fmla="*/ 644906 w 10678681"/>
              <a:gd name="connsiteY136" fmla="*/ 1273685 h 1352443"/>
              <a:gd name="connsiteX137" fmla="*/ 379869 w 10678681"/>
              <a:gd name="connsiteY137" fmla="*/ 1339165 h 1352443"/>
              <a:gd name="connsiteX138" fmla="*/ 137696 w 10678681"/>
              <a:gd name="connsiteY138" fmla="*/ 1319217 h 1352443"/>
              <a:gd name="connsiteX139" fmla="*/ 54250 w 10678681"/>
              <a:gd name="connsiteY139" fmla="*/ 1315838 h 1352443"/>
              <a:gd name="connsiteX140" fmla="*/ 28042 w 10678681"/>
              <a:gd name="connsiteY140" fmla="*/ 1297822 h 1352443"/>
              <a:gd name="connsiteX141" fmla="*/ 0 w 10678681"/>
              <a:gd name="connsiteY141" fmla="*/ 1294612 h 1352443"/>
              <a:gd name="connsiteX142" fmla="*/ 0 w 10678681"/>
              <a:gd name="connsiteY142" fmla="*/ 0 h 1352443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22314 w 10678681"/>
              <a:gd name="connsiteY18" fmla="*/ 33381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720084 w 10678681"/>
              <a:gd name="connsiteY39" fmla="*/ 760750 h 1342734"/>
              <a:gd name="connsiteX40" fmla="*/ 7652907 w 10678681"/>
              <a:gd name="connsiteY40" fmla="*/ 783273 h 1342734"/>
              <a:gd name="connsiteX41" fmla="*/ 7606008 w 10678681"/>
              <a:gd name="connsiteY41" fmla="*/ 800717 h 1342734"/>
              <a:gd name="connsiteX42" fmla="*/ 7480223 w 10678681"/>
              <a:gd name="connsiteY42" fmla="*/ 856821 h 1342734"/>
              <a:gd name="connsiteX43" fmla="*/ 7356005 w 10678681"/>
              <a:gd name="connsiteY43" fmla="*/ 919462 h 1342734"/>
              <a:gd name="connsiteX44" fmla="*/ 7305396 w 10678681"/>
              <a:gd name="connsiteY44" fmla="*/ 986228 h 1342734"/>
              <a:gd name="connsiteX45" fmla="*/ 7266251 w 10678681"/>
              <a:gd name="connsiteY45" fmla="*/ 967864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64919 w 10678681"/>
              <a:gd name="connsiteY89" fmla="*/ 1325507 h 1342734"/>
              <a:gd name="connsiteX90" fmla="*/ 4566586 w 10678681"/>
              <a:gd name="connsiteY90" fmla="*/ 1316963 h 1342734"/>
              <a:gd name="connsiteX91" fmla="*/ 4556303 w 10678681"/>
              <a:gd name="connsiteY91" fmla="*/ 1300262 h 1342734"/>
              <a:gd name="connsiteX92" fmla="*/ 4502358 w 10678681"/>
              <a:gd name="connsiteY92" fmla="*/ 1302558 h 1342734"/>
              <a:gd name="connsiteX93" fmla="*/ 4498919 w 10678681"/>
              <a:gd name="connsiteY93" fmla="*/ 1312115 h 1342734"/>
              <a:gd name="connsiteX94" fmla="*/ 4492075 w 10678681"/>
              <a:gd name="connsiteY94" fmla="*/ 1313357 h 1342734"/>
              <a:gd name="connsiteX95" fmla="*/ 4487466 w 10678681"/>
              <a:gd name="connsiteY95" fmla="*/ 1304102 h 1342734"/>
              <a:gd name="connsiteX96" fmla="*/ 4398292 w 10678681"/>
              <a:gd name="connsiteY96" fmla="*/ 1278410 h 1342734"/>
              <a:gd name="connsiteX97" fmla="*/ 4306088 w 10678681"/>
              <a:gd name="connsiteY97" fmla="*/ 1282512 h 1342734"/>
              <a:gd name="connsiteX98" fmla="*/ 4188995 w 10678681"/>
              <a:gd name="connsiteY98" fmla="*/ 1296718 h 1342734"/>
              <a:gd name="connsiteX99" fmla="*/ 4136582 w 10678681"/>
              <a:gd name="connsiteY99" fmla="*/ 1287687 h 1342734"/>
              <a:gd name="connsiteX100" fmla="*/ 4064614 w 10678681"/>
              <a:gd name="connsiteY100" fmla="*/ 1296118 h 1342734"/>
              <a:gd name="connsiteX101" fmla="*/ 3900948 w 10678681"/>
              <a:gd name="connsiteY101" fmla="*/ 1322156 h 1342734"/>
              <a:gd name="connsiteX102" fmla="*/ 3787890 w 10678681"/>
              <a:gd name="connsiteY102" fmla="*/ 1322164 h 1342734"/>
              <a:gd name="connsiteX103" fmla="*/ 3745993 w 10678681"/>
              <a:gd name="connsiteY103" fmla="*/ 1342630 h 1342734"/>
              <a:gd name="connsiteX104" fmla="*/ 3675785 w 10678681"/>
              <a:gd name="connsiteY104" fmla="*/ 1326802 h 1342734"/>
              <a:gd name="connsiteX105" fmla="*/ 3623856 w 10678681"/>
              <a:gd name="connsiteY105" fmla="*/ 1290804 h 1342734"/>
              <a:gd name="connsiteX106" fmla="*/ 3564933 w 10678681"/>
              <a:gd name="connsiteY106" fmla="*/ 1287147 h 1342734"/>
              <a:gd name="connsiteX107" fmla="*/ 3550537 w 10678681"/>
              <a:gd name="connsiteY107" fmla="*/ 1317552 h 1342734"/>
              <a:gd name="connsiteX108" fmla="*/ 3487736 w 10678681"/>
              <a:gd name="connsiteY108" fmla="*/ 1303493 h 1342734"/>
              <a:gd name="connsiteX109" fmla="*/ 3392548 w 10678681"/>
              <a:gd name="connsiteY109" fmla="*/ 1278741 h 1342734"/>
              <a:gd name="connsiteX110" fmla="*/ 3337466 w 10678681"/>
              <a:gd name="connsiteY110" fmla="*/ 1272537 h 1342734"/>
              <a:gd name="connsiteX111" fmla="*/ 3175981 w 10678681"/>
              <a:gd name="connsiteY111" fmla="*/ 1208973 h 1342734"/>
              <a:gd name="connsiteX112" fmla="*/ 3036856 w 10678681"/>
              <a:gd name="connsiteY112" fmla="*/ 1214383 h 1342734"/>
              <a:gd name="connsiteX113" fmla="*/ 2824973 w 10678681"/>
              <a:gd name="connsiteY113" fmla="*/ 1134864 h 1342734"/>
              <a:gd name="connsiteX114" fmla="*/ 2804398 w 10678681"/>
              <a:gd name="connsiteY114" fmla="*/ 1125556 h 1342734"/>
              <a:gd name="connsiteX115" fmla="*/ 2736109 w 10678681"/>
              <a:gd name="connsiteY115" fmla="*/ 1137717 h 1342734"/>
              <a:gd name="connsiteX116" fmla="*/ 2659096 w 10678681"/>
              <a:gd name="connsiteY116" fmla="*/ 1150294 h 1342734"/>
              <a:gd name="connsiteX117" fmla="*/ 2567088 w 10678681"/>
              <a:gd name="connsiteY117" fmla="*/ 1181781 h 1342734"/>
              <a:gd name="connsiteX118" fmla="*/ 2454501 w 10678681"/>
              <a:gd name="connsiteY118" fmla="*/ 1155455 h 1342734"/>
              <a:gd name="connsiteX119" fmla="*/ 2385161 w 10678681"/>
              <a:gd name="connsiteY119" fmla="*/ 1161312 h 1342734"/>
              <a:gd name="connsiteX120" fmla="*/ 2273361 w 10678681"/>
              <a:gd name="connsiteY120" fmla="*/ 1134090 h 1342734"/>
              <a:gd name="connsiteX121" fmla="*/ 2132003 w 10678681"/>
              <a:gd name="connsiteY121" fmla="*/ 1139225 h 1342734"/>
              <a:gd name="connsiteX122" fmla="*/ 2041224 w 10678681"/>
              <a:gd name="connsiteY122" fmla="*/ 1147536 h 1342734"/>
              <a:gd name="connsiteX123" fmla="*/ 2010157 w 10678681"/>
              <a:gd name="connsiteY123" fmla="*/ 1152767 h 1342734"/>
              <a:gd name="connsiteX124" fmla="*/ 1859213 w 10678681"/>
              <a:gd name="connsiteY124" fmla="*/ 1199540 h 1342734"/>
              <a:gd name="connsiteX125" fmla="*/ 1735877 w 10678681"/>
              <a:gd name="connsiteY125" fmla="*/ 1246527 h 1342734"/>
              <a:gd name="connsiteX126" fmla="*/ 1705069 w 10678681"/>
              <a:gd name="connsiteY126" fmla="*/ 1251989 h 1342734"/>
              <a:gd name="connsiteX127" fmla="*/ 1307888 w 10678681"/>
              <a:gd name="connsiteY127" fmla="*/ 1283156 h 1342734"/>
              <a:gd name="connsiteX128" fmla="*/ 1220734 w 10678681"/>
              <a:gd name="connsiteY128" fmla="*/ 1257811 h 1342734"/>
              <a:gd name="connsiteX129" fmla="*/ 1021737 w 10678681"/>
              <a:gd name="connsiteY129" fmla="*/ 1238739 h 1342734"/>
              <a:gd name="connsiteX130" fmla="*/ 959820 w 10678681"/>
              <a:gd name="connsiteY130" fmla="*/ 1275863 h 1342734"/>
              <a:gd name="connsiteX131" fmla="*/ 929137 w 10678681"/>
              <a:gd name="connsiteY131" fmla="*/ 1273957 h 1342734"/>
              <a:gd name="connsiteX132" fmla="*/ 878849 w 10678681"/>
              <a:gd name="connsiteY132" fmla="*/ 1266740 h 1342734"/>
              <a:gd name="connsiteX133" fmla="*/ 800667 w 10678681"/>
              <a:gd name="connsiteY133" fmla="*/ 1282041 h 1342734"/>
              <a:gd name="connsiteX134" fmla="*/ 644906 w 10678681"/>
              <a:gd name="connsiteY134" fmla="*/ 1273685 h 1342734"/>
              <a:gd name="connsiteX135" fmla="*/ 379869 w 10678681"/>
              <a:gd name="connsiteY135" fmla="*/ 1339165 h 1342734"/>
              <a:gd name="connsiteX136" fmla="*/ 137696 w 10678681"/>
              <a:gd name="connsiteY136" fmla="*/ 1319217 h 1342734"/>
              <a:gd name="connsiteX137" fmla="*/ 54250 w 10678681"/>
              <a:gd name="connsiteY137" fmla="*/ 1315838 h 1342734"/>
              <a:gd name="connsiteX138" fmla="*/ 28042 w 10678681"/>
              <a:gd name="connsiteY138" fmla="*/ 1297822 h 1342734"/>
              <a:gd name="connsiteX139" fmla="*/ 0 w 10678681"/>
              <a:gd name="connsiteY139" fmla="*/ 1294612 h 1342734"/>
              <a:gd name="connsiteX140" fmla="*/ 0 w 10678681"/>
              <a:gd name="connsiteY140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78184 w 10678681"/>
              <a:gd name="connsiteY87" fmla="*/ 1326745 h 1342734"/>
              <a:gd name="connsiteX88" fmla="*/ 4564919 w 10678681"/>
              <a:gd name="connsiteY88" fmla="*/ 1325507 h 1342734"/>
              <a:gd name="connsiteX89" fmla="*/ 4566586 w 10678681"/>
              <a:gd name="connsiteY89" fmla="*/ 1316963 h 1342734"/>
              <a:gd name="connsiteX90" fmla="*/ 4556303 w 10678681"/>
              <a:gd name="connsiteY90" fmla="*/ 1300262 h 1342734"/>
              <a:gd name="connsiteX91" fmla="*/ 4502358 w 10678681"/>
              <a:gd name="connsiteY91" fmla="*/ 1302558 h 1342734"/>
              <a:gd name="connsiteX92" fmla="*/ 4498919 w 10678681"/>
              <a:gd name="connsiteY92" fmla="*/ 1312115 h 1342734"/>
              <a:gd name="connsiteX93" fmla="*/ 4492075 w 10678681"/>
              <a:gd name="connsiteY93" fmla="*/ 1313357 h 1342734"/>
              <a:gd name="connsiteX94" fmla="*/ 4487466 w 10678681"/>
              <a:gd name="connsiteY94" fmla="*/ 1304102 h 1342734"/>
              <a:gd name="connsiteX95" fmla="*/ 4398292 w 10678681"/>
              <a:gd name="connsiteY95" fmla="*/ 1278410 h 1342734"/>
              <a:gd name="connsiteX96" fmla="*/ 4306088 w 10678681"/>
              <a:gd name="connsiteY96" fmla="*/ 1282512 h 1342734"/>
              <a:gd name="connsiteX97" fmla="*/ 4188995 w 10678681"/>
              <a:gd name="connsiteY97" fmla="*/ 1296718 h 1342734"/>
              <a:gd name="connsiteX98" fmla="*/ 4136582 w 10678681"/>
              <a:gd name="connsiteY98" fmla="*/ 1287687 h 1342734"/>
              <a:gd name="connsiteX99" fmla="*/ 4064614 w 10678681"/>
              <a:gd name="connsiteY99" fmla="*/ 1296118 h 1342734"/>
              <a:gd name="connsiteX100" fmla="*/ 3900948 w 10678681"/>
              <a:gd name="connsiteY100" fmla="*/ 1322156 h 1342734"/>
              <a:gd name="connsiteX101" fmla="*/ 3787890 w 10678681"/>
              <a:gd name="connsiteY101" fmla="*/ 1322164 h 1342734"/>
              <a:gd name="connsiteX102" fmla="*/ 3745993 w 10678681"/>
              <a:gd name="connsiteY102" fmla="*/ 1342630 h 1342734"/>
              <a:gd name="connsiteX103" fmla="*/ 3675785 w 10678681"/>
              <a:gd name="connsiteY103" fmla="*/ 1326802 h 1342734"/>
              <a:gd name="connsiteX104" fmla="*/ 3623856 w 10678681"/>
              <a:gd name="connsiteY104" fmla="*/ 1290804 h 1342734"/>
              <a:gd name="connsiteX105" fmla="*/ 3564933 w 10678681"/>
              <a:gd name="connsiteY105" fmla="*/ 1287147 h 1342734"/>
              <a:gd name="connsiteX106" fmla="*/ 3550537 w 10678681"/>
              <a:gd name="connsiteY106" fmla="*/ 1317552 h 1342734"/>
              <a:gd name="connsiteX107" fmla="*/ 3487736 w 10678681"/>
              <a:gd name="connsiteY107" fmla="*/ 1303493 h 1342734"/>
              <a:gd name="connsiteX108" fmla="*/ 3392548 w 10678681"/>
              <a:gd name="connsiteY108" fmla="*/ 1278741 h 1342734"/>
              <a:gd name="connsiteX109" fmla="*/ 3337466 w 10678681"/>
              <a:gd name="connsiteY109" fmla="*/ 1272537 h 1342734"/>
              <a:gd name="connsiteX110" fmla="*/ 3175981 w 10678681"/>
              <a:gd name="connsiteY110" fmla="*/ 1208973 h 1342734"/>
              <a:gd name="connsiteX111" fmla="*/ 3036856 w 10678681"/>
              <a:gd name="connsiteY111" fmla="*/ 1214383 h 1342734"/>
              <a:gd name="connsiteX112" fmla="*/ 2824973 w 10678681"/>
              <a:gd name="connsiteY112" fmla="*/ 1134864 h 1342734"/>
              <a:gd name="connsiteX113" fmla="*/ 2804398 w 10678681"/>
              <a:gd name="connsiteY113" fmla="*/ 1125556 h 1342734"/>
              <a:gd name="connsiteX114" fmla="*/ 2736109 w 10678681"/>
              <a:gd name="connsiteY114" fmla="*/ 1137717 h 1342734"/>
              <a:gd name="connsiteX115" fmla="*/ 2659096 w 10678681"/>
              <a:gd name="connsiteY115" fmla="*/ 1150294 h 1342734"/>
              <a:gd name="connsiteX116" fmla="*/ 2567088 w 10678681"/>
              <a:gd name="connsiteY116" fmla="*/ 1181781 h 1342734"/>
              <a:gd name="connsiteX117" fmla="*/ 2454501 w 10678681"/>
              <a:gd name="connsiteY117" fmla="*/ 1155455 h 1342734"/>
              <a:gd name="connsiteX118" fmla="*/ 2385161 w 10678681"/>
              <a:gd name="connsiteY118" fmla="*/ 1161312 h 1342734"/>
              <a:gd name="connsiteX119" fmla="*/ 2273361 w 10678681"/>
              <a:gd name="connsiteY119" fmla="*/ 1134090 h 1342734"/>
              <a:gd name="connsiteX120" fmla="*/ 2132003 w 10678681"/>
              <a:gd name="connsiteY120" fmla="*/ 1139225 h 1342734"/>
              <a:gd name="connsiteX121" fmla="*/ 2041224 w 10678681"/>
              <a:gd name="connsiteY121" fmla="*/ 1147536 h 1342734"/>
              <a:gd name="connsiteX122" fmla="*/ 2010157 w 10678681"/>
              <a:gd name="connsiteY122" fmla="*/ 1152767 h 1342734"/>
              <a:gd name="connsiteX123" fmla="*/ 1859213 w 10678681"/>
              <a:gd name="connsiteY123" fmla="*/ 1199540 h 1342734"/>
              <a:gd name="connsiteX124" fmla="*/ 1735877 w 10678681"/>
              <a:gd name="connsiteY124" fmla="*/ 1246527 h 1342734"/>
              <a:gd name="connsiteX125" fmla="*/ 1705069 w 10678681"/>
              <a:gd name="connsiteY125" fmla="*/ 1251989 h 1342734"/>
              <a:gd name="connsiteX126" fmla="*/ 1307888 w 10678681"/>
              <a:gd name="connsiteY126" fmla="*/ 1283156 h 1342734"/>
              <a:gd name="connsiteX127" fmla="*/ 1220734 w 10678681"/>
              <a:gd name="connsiteY127" fmla="*/ 1257811 h 1342734"/>
              <a:gd name="connsiteX128" fmla="*/ 1021737 w 10678681"/>
              <a:gd name="connsiteY128" fmla="*/ 1238739 h 1342734"/>
              <a:gd name="connsiteX129" fmla="*/ 959820 w 10678681"/>
              <a:gd name="connsiteY129" fmla="*/ 1275863 h 1342734"/>
              <a:gd name="connsiteX130" fmla="*/ 929137 w 10678681"/>
              <a:gd name="connsiteY130" fmla="*/ 1273957 h 1342734"/>
              <a:gd name="connsiteX131" fmla="*/ 878849 w 10678681"/>
              <a:gd name="connsiteY131" fmla="*/ 1266740 h 1342734"/>
              <a:gd name="connsiteX132" fmla="*/ 800667 w 10678681"/>
              <a:gd name="connsiteY132" fmla="*/ 1282041 h 1342734"/>
              <a:gd name="connsiteX133" fmla="*/ 644906 w 10678681"/>
              <a:gd name="connsiteY133" fmla="*/ 1273685 h 1342734"/>
              <a:gd name="connsiteX134" fmla="*/ 379869 w 10678681"/>
              <a:gd name="connsiteY134" fmla="*/ 1339165 h 1342734"/>
              <a:gd name="connsiteX135" fmla="*/ 137696 w 10678681"/>
              <a:gd name="connsiteY135" fmla="*/ 1319217 h 1342734"/>
              <a:gd name="connsiteX136" fmla="*/ 54250 w 10678681"/>
              <a:gd name="connsiteY136" fmla="*/ 1315838 h 1342734"/>
              <a:gd name="connsiteX137" fmla="*/ 28042 w 10678681"/>
              <a:gd name="connsiteY137" fmla="*/ 1297822 h 1342734"/>
              <a:gd name="connsiteX138" fmla="*/ 0 w 10678681"/>
              <a:gd name="connsiteY138" fmla="*/ 1294612 h 1342734"/>
              <a:gd name="connsiteX139" fmla="*/ 0 w 10678681"/>
              <a:gd name="connsiteY139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578184 w 10678681"/>
              <a:gd name="connsiteY86" fmla="*/ 1326745 h 1342734"/>
              <a:gd name="connsiteX87" fmla="*/ 4564919 w 10678681"/>
              <a:gd name="connsiteY87" fmla="*/ 1325507 h 1342734"/>
              <a:gd name="connsiteX88" fmla="*/ 4566586 w 10678681"/>
              <a:gd name="connsiteY88" fmla="*/ 1316963 h 1342734"/>
              <a:gd name="connsiteX89" fmla="*/ 4556303 w 10678681"/>
              <a:gd name="connsiteY89" fmla="*/ 1300262 h 1342734"/>
              <a:gd name="connsiteX90" fmla="*/ 4502358 w 10678681"/>
              <a:gd name="connsiteY90" fmla="*/ 1302558 h 1342734"/>
              <a:gd name="connsiteX91" fmla="*/ 4498919 w 10678681"/>
              <a:gd name="connsiteY91" fmla="*/ 1312115 h 1342734"/>
              <a:gd name="connsiteX92" fmla="*/ 4492075 w 10678681"/>
              <a:gd name="connsiteY92" fmla="*/ 1313357 h 1342734"/>
              <a:gd name="connsiteX93" fmla="*/ 4487466 w 10678681"/>
              <a:gd name="connsiteY93" fmla="*/ 1304102 h 1342734"/>
              <a:gd name="connsiteX94" fmla="*/ 4398292 w 10678681"/>
              <a:gd name="connsiteY94" fmla="*/ 1278410 h 1342734"/>
              <a:gd name="connsiteX95" fmla="*/ 4306088 w 10678681"/>
              <a:gd name="connsiteY95" fmla="*/ 1282512 h 1342734"/>
              <a:gd name="connsiteX96" fmla="*/ 4188995 w 10678681"/>
              <a:gd name="connsiteY96" fmla="*/ 1296718 h 1342734"/>
              <a:gd name="connsiteX97" fmla="*/ 4136582 w 10678681"/>
              <a:gd name="connsiteY97" fmla="*/ 1287687 h 1342734"/>
              <a:gd name="connsiteX98" fmla="*/ 4064614 w 10678681"/>
              <a:gd name="connsiteY98" fmla="*/ 1296118 h 1342734"/>
              <a:gd name="connsiteX99" fmla="*/ 3900948 w 10678681"/>
              <a:gd name="connsiteY99" fmla="*/ 1322156 h 1342734"/>
              <a:gd name="connsiteX100" fmla="*/ 3787890 w 10678681"/>
              <a:gd name="connsiteY100" fmla="*/ 1322164 h 1342734"/>
              <a:gd name="connsiteX101" fmla="*/ 3745993 w 10678681"/>
              <a:gd name="connsiteY101" fmla="*/ 1342630 h 1342734"/>
              <a:gd name="connsiteX102" fmla="*/ 3675785 w 10678681"/>
              <a:gd name="connsiteY102" fmla="*/ 1326802 h 1342734"/>
              <a:gd name="connsiteX103" fmla="*/ 3623856 w 10678681"/>
              <a:gd name="connsiteY103" fmla="*/ 1290804 h 1342734"/>
              <a:gd name="connsiteX104" fmla="*/ 3564933 w 10678681"/>
              <a:gd name="connsiteY104" fmla="*/ 1287147 h 1342734"/>
              <a:gd name="connsiteX105" fmla="*/ 3550537 w 10678681"/>
              <a:gd name="connsiteY105" fmla="*/ 1317552 h 1342734"/>
              <a:gd name="connsiteX106" fmla="*/ 3487736 w 10678681"/>
              <a:gd name="connsiteY106" fmla="*/ 1303493 h 1342734"/>
              <a:gd name="connsiteX107" fmla="*/ 3392548 w 10678681"/>
              <a:gd name="connsiteY107" fmla="*/ 1278741 h 1342734"/>
              <a:gd name="connsiteX108" fmla="*/ 3337466 w 10678681"/>
              <a:gd name="connsiteY108" fmla="*/ 1272537 h 1342734"/>
              <a:gd name="connsiteX109" fmla="*/ 3175981 w 10678681"/>
              <a:gd name="connsiteY109" fmla="*/ 1208973 h 1342734"/>
              <a:gd name="connsiteX110" fmla="*/ 3036856 w 10678681"/>
              <a:gd name="connsiteY110" fmla="*/ 1214383 h 1342734"/>
              <a:gd name="connsiteX111" fmla="*/ 2824973 w 10678681"/>
              <a:gd name="connsiteY111" fmla="*/ 1134864 h 1342734"/>
              <a:gd name="connsiteX112" fmla="*/ 2804398 w 10678681"/>
              <a:gd name="connsiteY112" fmla="*/ 1125556 h 1342734"/>
              <a:gd name="connsiteX113" fmla="*/ 2736109 w 10678681"/>
              <a:gd name="connsiteY113" fmla="*/ 1137717 h 1342734"/>
              <a:gd name="connsiteX114" fmla="*/ 2659096 w 10678681"/>
              <a:gd name="connsiteY114" fmla="*/ 1150294 h 1342734"/>
              <a:gd name="connsiteX115" fmla="*/ 2567088 w 10678681"/>
              <a:gd name="connsiteY115" fmla="*/ 1181781 h 1342734"/>
              <a:gd name="connsiteX116" fmla="*/ 2454501 w 10678681"/>
              <a:gd name="connsiteY116" fmla="*/ 1155455 h 1342734"/>
              <a:gd name="connsiteX117" fmla="*/ 2385161 w 10678681"/>
              <a:gd name="connsiteY117" fmla="*/ 1161312 h 1342734"/>
              <a:gd name="connsiteX118" fmla="*/ 2273361 w 10678681"/>
              <a:gd name="connsiteY118" fmla="*/ 1134090 h 1342734"/>
              <a:gd name="connsiteX119" fmla="*/ 2132003 w 10678681"/>
              <a:gd name="connsiteY119" fmla="*/ 1139225 h 1342734"/>
              <a:gd name="connsiteX120" fmla="*/ 2041224 w 10678681"/>
              <a:gd name="connsiteY120" fmla="*/ 1147536 h 1342734"/>
              <a:gd name="connsiteX121" fmla="*/ 2010157 w 10678681"/>
              <a:gd name="connsiteY121" fmla="*/ 1152767 h 1342734"/>
              <a:gd name="connsiteX122" fmla="*/ 1859213 w 10678681"/>
              <a:gd name="connsiteY122" fmla="*/ 1199540 h 1342734"/>
              <a:gd name="connsiteX123" fmla="*/ 1735877 w 10678681"/>
              <a:gd name="connsiteY123" fmla="*/ 1246527 h 1342734"/>
              <a:gd name="connsiteX124" fmla="*/ 1705069 w 10678681"/>
              <a:gd name="connsiteY124" fmla="*/ 1251989 h 1342734"/>
              <a:gd name="connsiteX125" fmla="*/ 1307888 w 10678681"/>
              <a:gd name="connsiteY125" fmla="*/ 1283156 h 1342734"/>
              <a:gd name="connsiteX126" fmla="*/ 1220734 w 10678681"/>
              <a:gd name="connsiteY126" fmla="*/ 1257811 h 1342734"/>
              <a:gd name="connsiteX127" fmla="*/ 1021737 w 10678681"/>
              <a:gd name="connsiteY127" fmla="*/ 1238739 h 1342734"/>
              <a:gd name="connsiteX128" fmla="*/ 959820 w 10678681"/>
              <a:gd name="connsiteY128" fmla="*/ 1275863 h 1342734"/>
              <a:gd name="connsiteX129" fmla="*/ 929137 w 10678681"/>
              <a:gd name="connsiteY129" fmla="*/ 1273957 h 1342734"/>
              <a:gd name="connsiteX130" fmla="*/ 878849 w 10678681"/>
              <a:gd name="connsiteY130" fmla="*/ 1266740 h 1342734"/>
              <a:gd name="connsiteX131" fmla="*/ 800667 w 10678681"/>
              <a:gd name="connsiteY131" fmla="*/ 1282041 h 1342734"/>
              <a:gd name="connsiteX132" fmla="*/ 644906 w 10678681"/>
              <a:gd name="connsiteY132" fmla="*/ 1273685 h 1342734"/>
              <a:gd name="connsiteX133" fmla="*/ 379869 w 10678681"/>
              <a:gd name="connsiteY133" fmla="*/ 1339165 h 1342734"/>
              <a:gd name="connsiteX134" fmla="*/ 137696 w 10678681"/>
              <a:gd name="connsiteY134" fmla="*/ 1319217 h 1342734"/>
              <a:gd name="connsiteX135" fmla="*/ 54250 w 10678681"/>
              <a:gd name="connsiteY135" fmla="*/ 1315838 h 1342734"/>
              <a:gd name="connsiteX136" fmla="*/ 28042 w 10678681"/>
              <a:gd name="connsiteY136" fmla="*/ 1297822 h 1342734"/>
              <a:gd name="connsiteX137" fmla="*/ 0 w 10678681"/>
              <a:gd name="connsiteY137" fmla="*/ 1294612 h 1342734"/>
              <a:gd name="connsiteX138" fmla="*/ 0 w 10678681"/>
              <a:gd name="connsiteY138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578184 w 10678681"/>
              <a:gd name="connsiteY85" fmla="*/ 1326745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17473 w 10678681"/>
              <a:gd name="connsiteY85" fmla="*/ 1296467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26038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660167 w 10678681"/>
              <a:gd name="connsiteY122" fmla="*/ 123684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0678681" h="1342734">
                <a:moveTo>
                  <a:pt x="0" y="0"/>
                </a:moveTo>
                <a:lnTo>
                  <a:pt x="10678681" y="0"/>
                </a:lnTo>
                <a:lnTo>
                  <a:pt x="10666019" y="7876"/>
                </a:lnTo>
                <a:cubicBezTo>
                  <a:pt x="10653407" y="16166"/>
                  <a:pt x="10642107" y="24244"/>
                  <a:pt x="10632825" y="32153"/>
                </a:cubicBezTo>
                <a:cubicBezTo>
                  <a:pt x="10592272" y="36323"/>
                  <a:pt x="10556884" y="50892"/>
                  <a:pt x="10516219" y="45588"/>
                </a:cubicBezTo>
                <a:cubicBezTo>
                  <a:pt x="10497465" y="38035"/>
                  <a:pt x="10481313" y="25649"/>
                  <a:pt x="10456989" y="979"/>
                </a:cubicBezTo>
                <a:cubicBezTo>
                  <a:pt x="10458435" y="21260"/>
                  <a:pt x="10448472" y="9612"/>
                  <a:pt x="10438642" y="1524"/>
                </a:cubicBezTo>
                <a:cubicBezTo>
                  <a:pt x="10430119" y="11702"/>
                  <a:pt x="10417632" y="41266"/>
                  <a:pt x="10407146" y="43659"/>
                </a:cubicBezTo>
                <a:cubicBezTo>
                  <a:pt x="10379701" y="2826"/>
                  <a:pt x="10370665" y="125005"/>
                  <a:pt x="10341159" y="103824"/>
                </a:cubicBezTo>
                <a:cubicBezTo>
                  <a:pt x="10332001" y="120367"/>
                  <a:pt x="10274736" y="115685"/>
                  <a:pt x="10244930" y="94599"/>
                </a:cubicBezTo>
                <a:cubicBezTo>
                  <a:pt x="10189350" y="132718"/>
                  <a:pt x="10178914" y="158571"/>
                  <a:pt x="10115334" y="155658"/>
                </a:cubicBezTo>
                <a:cubicBezTo>
                  <a:pt x="10110816" y="185325"/>
                  <a:pt x="10047419" y="166765"/>
                  <a:pt x="10068157" y="215673"/>
                </a:cubicBezTo>
                <a:cubicBezTo>
                  <a:pt x="10047157" y="216184"/>
                  <a:pt x="10029060" y="198149"/>
                  <a:pt x="10045431" y="229568"/>
                </a:cubicBezTo>
                <a:cubicBezTo>
                  <a:pt x="10018897" y="234017"/>
                  <a:pt x="9963426" y="205273"/>
                  <a:pt x="9929077" y="209062"/>
                </a:cubicBezTo>
                <a:cubicBezTo>
                  <a:pt x="9910475" y="224494"/>
                  <a:pt x="9890198" y="272419"/>
                  <a:pt x="9840045" y="223033"/>
                </a:cubicBezTo>
                <a:cubicBezTo>
                  <a:pt x="9789999" y="276055"/>
                  <a:pt x="9744257" y="186744"/>
                  <a:pt x="9679639" y="247182"/>
                </a:cubicBezTo>
                <a:cubicBezTo>
                  <a:pt x="9634736" y="215294"/>
                  <a:pt x="9537501" y="238016"/>
                  <a:pt x="9498347" y="244723"/>
                </a:cubicBezTo>
                <a:cubicBezTo>
                  <a:pt x="9450379" y="244255"/>
                  <a:pt x="9394227" y="293607"/>
                  <a:pt x="9366026" y="299024"/>
                </a:cubicBezTo>
                <a:cubicBezTo>
                  <a:pt x="9341424" y="298595"/>
                  <a:pt x="9297504" y="338146"/>
                  <a:pt x="9316702" y="356523"/>
                </a:cubicBezTo>
                <a:cubicBezTo>
                  <a:pt x="9228105" y="319675"/>
                  <a:pt x="9206375" y="367221"/>
                  <a:pt x="9121744" y="365177"/>
                </a:cubicBezTo>
                <a:cubicBezTo>
                  <a:pt x="9093808" y="425910"/>
                  <a:pt x="9103257" y="373647"/>
                  <a:pt x="9061654" y="393730"/>
                </a:cubicBezTo>
                <a:cubicBezTo>
                  <a:pt x="9060114" y="344357"/>
                  <a:pt x="9015442" y="432718"/>
                  <a:pt x="8997577" y="380865"/>
                </a:cubicBezTo>
                <a:cubicBezTo>
                  <a:pt x="8969550" y="402056"/>
                  <a:pt x="8954076" y="446763"/>
                  <a:pt x="8907968" y="447345"/>
                </a:cubicBezTo>
                <a:cubicBezTo>
                  <a:pt x="8864369" y="428134"/>
                  <a:pt x="8818646" y="497461"/>
                  <a:pt x="8764163" y="471000"/>
                </a:cubicBezTo>
                <a:cubicBezTo>
                  <a:pt x="8744747" y="465539"/>
                  <a:pt x="8688469" y="474754"/>
                  <a:pt x="8680155" y="492404"/>
                </a:cubicBezTo>
                <a:cubicBezTo>
                  <a:pt x="8668902" y="497604"/>
                  <a:pt x="8654338" y="493892"/>
                  <a:pt x="8651436" y="511923"/>
                </a:cubicBezTo>
                <a:cubicBezTo>
                  <a:pt x="8645505" y="533975"/>
                  <a:pt x="8599739" y="507897"/>
                  <a:pt x="8609185" y="531525"/>
                </a:cubicBezTo>
                <a:cubicBezTo>
                  <a:pt x="8576806" y="513805"/>
                  <a:pt x="8560019" y="560634"/>
                  <a:pt x="8537091" y="574933"/>
                </a:cubicBezTo>
                <a:cubicBezTo>
                  <a:pt x="8510928" y="556486"/>
                  <a:pt x="8488623" y="604682"/>
                  <a:pt x="8435931" y="617926"/>
                </a:cubicBezTo>
                <a:cubicBezTo>
                  <a:pt x="8406978" y="596402"/>
                  <a:pt x="8400500" y="627188"/>
                  <a:pt x="8348623" y="600607"/>
                </a:cubicBezTo>
                <a:cubicBezTo>
                  <a:pt x="8347650" y="604255"/>
                  <a:pt x="8320537" y="587451"/>
                  <a:pt x="8276883" y="588214"/>
                </a:cubicBezTo>
                <a:cubicBezTo>
                  <a:pt x="8233229" y="588977"/>
                  <a:pt x="8147007" y="602039"/>
                  <a:pt x="8086698" y="605185"/>
                </a:cubicBezTo>
                <a:cubicBezTo>
                  <a:pt x="8018754" y="612533"/>
                  <a:pt x="8076794" y="658105"/>
                  <a:pt x="7982378" y="629799"/>
                </a:cubicBezTo>
                <a:cubicBezTo>
                  <a:pt x="7978309" y="650417"/>
                  <a:pt x="7968020" y="653434"/>
                  <a:pt x="7947952" y="648003"/>
                </a:cubicBezTo>
                <a:cubicBezTo>
                  <a:pt x="7915301" y="652980"/>
                  <a:pt x="7930086" y="699793"/>
                  <a:pt x="7890112" y="677915"/>
                </a:cubicBezTo>
                <a:cubicBezTo>
                  <a:pt x="7902561" y="702153"/>
                  <a:pt x="7831508" y="700184"/>
                  <a:pt x="7853284" y="723588"/>
                </a:cubicBezTo>
                <a:cubicBezTo>
                  <a:pt x="7838304" y="751013"/>
                  <a:pt x="7817999" y="714992"/>
                  <a:pt x="7802383" y="739359"/>
                </a:cubicBezTo>
                <a:cubicBezTo>
                  <a:pt x="7781922" y="742015"/>
                  <a:pt x="7755431" y="732207"/>
                  <a:pt x="7730518" y="739526"/>
                </a:cubicBezTo>
                <a:cubicBezTo>
                  <a:pt x="7716802" y="743091"/>
                  <a:pt x="7733019" y="753459"/>
                  <a:pt x="7720084" y="760750"/>
                </a:cubicBezTo>
                <a:cubicBezTo>
                  <a:pt x="7707149" y="768041"/>
                  <a:pt x="7671920" y="776612"/>
                  <a:pt x="7652907" y="783273"/>
                </a:cubicBezTo>
                <a:cubicBezTo>
                  <a:pt x="7630163" y="772504"/>
                  <a:pt x="7616976" y="783101"/>
                  <a:pt x="7606008" y="800717"/>
                </a:cubicBezTo>
                <a:cubicBezTo>
                  <a:pt x="7561224" y="806541"/>
                  <a:pt x="7527083" y="837162"/>
                  <a:pt x="7480223" y="856821"/>
                </a:cubicBezTo>
                <a:cubicBezTo>
                  <a:pt x="7422566" y="851729"/>
                  <a:pt x="7406130" y="898621"/>
                  <a:pt x="7356005" y="919462"/>
                </a:cubicBezTo>
                <a:cubicBezTo>
                  <a:pt x="7301710" y="896412"/>
                  <a:pt x="7327853" y="963334"/>
                  <a:pt x="7305396" y="986228"/>
                </a:cubicBezTo>
                <a:lnTo>
                  <a:pt x="7266251" y="967864"/>
                </a:lnTo>
                <a:lnTo>
                  <a:pt x="7258094" y="990679"/>
                </a:lnTo>
                <a:lnTo>
                  <a:pt x="7257893" y="991204"/>
                </a:lnTo>
                <a:lnTo>
                  <a:pt x="7247153" y="991550"/>
                </a:lnTo>
                <a:cubicBezTo>
                  <a:pt x="7228850" y="991013"/>
                  <a:pt x="7210872" y="989423"/>
                  <a:pt x="7193612" y="987042"/>
                </a:cubicBezTo>
                <a:cubicBezTo>
                  <a:pt x="7184018" y="1016185"/>
                  <a:pt x="7117645" y="991054"/>
                  <a:pt x="7132632" y="1042036"/>
                </a:cubicBezTo>
                <a:cubicBezTo>
                  <a:pt x="7109597" y="1040358"/>
                  <a:pt x="7092653" y="1020472"/>
                  <a:pt x="7105610" y="1053537"/>
                </a:cubicBezTo>
                <a:cubicBezTo>
                  <a:pt x="7098186" y="1053959"/>
                  <a:pt x="7071669" y="1042250"/>
                  <a:pt x="7069148" y="1047163"/>
                </a:cubicBezTo>
                <a:lnTo>
                  <a:pt x="7039634" y="1059971"/>
                </a:lnTo>
                <a:lnTo>
                  <a:pt x="7033445" y="1063314"/>
                </a:lnTo>
                <a:lnTo>
                  <a:pt x="6999157" y="1055282"/>
                </a:lnTo>
                <a:lnTo>
                  <a:pt x="6981874" y="1053827"/>
                </a:lnTo>
                <a:lnTo>
                  <a:pt x="6976102" y="1047854"/>
                </a:lnTo>
                <a:cubicBezTo>
                  <a:pt x="6970359" y="1044495"/>
                  <a:pt x="6962768" y="1043656"/>
                  <a:pt x="6951040" y="1048531"/>
                </a:cubicBezTo>
                <a:lnTo>
                  <a:pt x="6948497" y="1050706"/>
                </a:lnTo>
                <a:lnTo>
                  <a:pt x="6926582" y="1043462"/>
                </a:lnTo>
                <a:cubicBezTo>
                  <a:pt x="6919310" y="1039773"/>
                  <a:pt x="6839625" y="1034777"/>
                  <a:pt x="6833743" y="1027960"/>
                </a:cubicBezTo>
                <a:cubicBezTo>
                  <a:pt x="6776335" y="1015119"/>
                  <a:pt x="6761260" y="1047430"/>
                  <a:pt x="6687090" y="1063250"/>
                </a:cubicBezTo>
                <a:cubicBezTo>
                  <a:pt x="6621041" y="1075436"/>
                  <a:pt x="6482366" y="1074217"/>
                  <a:pt x="6431838" y="1063226"/>
                </a:cubicBezTo>
                <a:cubicBezTo>
                  <a:pt x="6405016" y="1060235"/>
                  <a:pt x="6309698" y="1067799"/>
                  <a:pt x="6327795" y="1088142"/>
                </a:cubicBezTo>
                <a:cubicBezTo>
                  <a:pt x="6241699" y="1050273"/>
                  <a:pt x="6228725" y="1111123"/>
                  <a:pt x="6136549" y="1100268"/>
                </a:cubicBezTo>
                <a:cubicBezTo>
                  <a:pt x="6096483" y="1157984"/>
                  <a:pt x="6053277" y="1099229"/>
                  <a:pt x="6004655" y="1114946"/>
                </a:cubicBezTo>
                <a:cubicBezTo>
                  <a:pt x="6010724" y="1065500"/>
                  <a:pt x="5948029" y="1149051"/>
                  <a:pt x="5936643" y="1095428"/>
                </a:cubicBezTo>
                <a:cubicBezTo>
                  <a:pt x="5928154" y="1099986"/>
                  <a:pt x="5920290" y="1106094"/>
                  <a:pt x="5912484" y="1112624"/>
                </a:cubicBezTo>
                <a:lnTo>
                  <a:pt x="5908387" y="1116018"/>
                </a:lnTo>
                <a:lnTo>
                  <a:pt x="5890495" y="1120268"/>
                </a:lnTo>
                <a:lnTo>
                  <a:pt x="5887318" y="1133134"/>
                </a:lnTo>
                <a:lnTo>
                  <a:pt x="5861726" y="1147891"/>
                </a:lnTo>
                <a:cubicBezTo>
                  <a:pt x="5851855" y="1151615"/>
                  <a:pt x="5818443" y="1153513"/>
                  <a:pt x="5805823" y="1152457"/>
                </a:cubicBezTo>
                <a:cubicBezTo>
                  <a:pt x="5761190" y="1128740"/>
                  <a:pt x="5745234" y="1208320"/>
                  <a:pt x="5689841" y="1176232"/>
                </a:cubicBezTo>
                <a:cubicBezTo>
                  <a:pt x="5645165" y="1182523"/>
                  <a:pt x="5638674" y="1185346"/>
                  <a:pt x="5605119" y="1190202"/>
                </a:cubicBezTo>
                <a:cubicBezTo>
                  <a:pt x="5595173" y="1211597"/>
                  <a:pt x="5481899" y="1180798"/>
                  <a:pt x="5488513" y="1205367"/>
                </a:cubicBezTo>
                <a:cubicBezTo>
                  <a:pt x="5455905" y="1184307"/>
                  <a:pt x="5430208" y="1229302"/>
                  <a:pt x="5402905" y="1241191"/>
                </a:cubicBezTo>
                <a:cubicBezTo>
                  <a:pt x="5353635" y="1248161"/>
                  <a:pt x="5228965" y="1244549"/>
                  <a:pt x="5192893" y="1247188"/>
                </a:cubicBezTo>
                <a:cubicBezTo>
                  <a:pt x="5191257" y="1250727"/>
                  <a:pt x="5178909" y="1254361"/>
                  <a:pt x="5164025" y="1257028"/>
                </a:cubicBezTo>
                <a:cubicBezTo>
                  <a:pt x="5149141" y="1259695"/>
                  <a:pt x="5121746" y="1277136"/>
                  <a:pt x="5103589" y="1263189"/>
                </a:cubicBezTo>
                <a:cubicBezTo>
                  <a:pt x="5020856" y="1221392"/>
                  <a:pt x="4961920" y="1251721"/>
                  <a:pt x="4894688" y="1247184"/>
                </a:cubicBezTo>
                <a:cubicBezTo>
                  <a:pt x="4819279" y="1247443"/>
                  <a:pt x="4886780" y="1276272"/>
                  <a:pt x="4788036" y="1238182"/>
                </a:cubicBezTo>
                <a:cubicBezTo>
                  <a:pt x="4780353" y="1258340"/>
                  <a:pt x="4768632" y="1260281"/>
                  <a:pt x="4747555" y="1252768"/>
                </a:cubicBezTo>
                <a:cubicBezTo>
                  <a:pt x="4711089" y="1254336"/>
                  <a:pt x="4719897" y="1302605"/>
                  <a:pt x="4679644" y="1276603"/>
                </a:cubicBezTo>
                <a:cubicBezTo>
                  <a:pt x="4651415" y="1288933"/>
                  <a:pt x="4636594" y="1288316"/>
                  <a:pt x="4617473" y="1296467"/>
                </a:cubicBezTo>
                <a:lnTo>
                  <a:pt x="4564919" y="1325507"/>
                </a:lnTo>
                <a:lnTo>
                  <a:pt x="4566586" y="1316963"/>
                </a:lnTo>
                <a:cubicBezTo>
                  <a:pt x="4569057" y="1308855"/>
                  <a:pt x="4571069" y="1299935"/>
                  <a:pt x="4556303" y="1300262"/>
                </a:cubicBezTo>
                <a:cubicBezTo>
                  <a:pt x="4525488" y="1305073"/>
                  <a:pt x="4517133" y="1269079"/>
                  <a:pt x="4502358" y="1302558"/>
                </a:cubicBezTo>
                <a:lnTo>
                  <a:pt x="4498919" y="1312115"/>
                </a:lnTo>
                <a:lnTo>
                  <a:pt x="4492075" y="1313357"/>
                </a:lnTo>
                <a:cubicBezTo>
                  <a:pt x="4488463" y="1312870"/>
                  <a:pt x="4486534" y="1310394"/>
                  <a:pt x="4487466" y="1304102"/>
                </a:cubicBezTo>
                <a:cubicBezTo>
                  <a:pt x="4457512" y="1328789"/>
                  <a:pt x="4426787" y="1287064"/>
                  <a:pt x="4398292" y="1278410"/>
                </a:cubicBezTo>
                <a:cubicBezTo>
                  <a:pt x="4375210" y="1302378"/>
                  <a:pt x="4366248" y="1283298"/>
                  <a:pt x="4306088" y="1282512"/>
                </a:cubicBezTo>
                <a:cubicBezTo>
                  <a:pt x="4280844" y="1310113"/>
                  <a:pt x="4237476" y="1258925"/>
                  <a:pt x="4188995" y="1296718"/>
                </a:cubicBezTo>
                <a:cubicBezTo>
                  <a:pt x="4186961" y="1293392"/>
                  <a:pt x="4157312" y="1287787"/>
                  <a:pt x="4136582" y="1287687"/>
                </a:cubicBezTo>
                <a:cubicBezTo>
                  <a:pt x="4115852" y="1287587"/>
                  <a:pt x="4081037" y="1280166"/>
                  <a:pt x="4064614" y="1296118"/>
                </a:cubicBezTo>
                <a:cubicBezTo>
                  <a:pt x="3987264" y="1347194"/>
                  <a:pt x="3967205" y="1309881"/>
                  <a:pt x="3900948" y="1322156"/>
                </a:cubicBezTo>
                <a:cubicBezTo>
                  <a:pt x="3826014" y="1330612"/>
                  <a:pt x="3831060" y="1333478"/>
                  <a:pt x="3787890" y="1322164"/>
                </a:cubicBezTo>
                <a:cubicBezTo>
                  <a:pt x="3777929" y="1303028"/>
                  <a:pt x="3766063" y="1332733"/>
                  <a:pt x="3745993" y="1342630"/>
                </a:cubicBezTo>
                <a:cubicBezTo>
                  <a:pt x="3709591" y="1345286"/>
                  <a:pt x="3712765" y="1296323"/>
                  <a:pt x="3675785" y="1326802"/>
                </a:cubicBezTo>
                <a:cubicBezTo>
                  <a:pt x="3682573" y="1300349"/>
                  <a:pt x="3606829" y="1318588"/>
                  <a:pt x="3623856" y="1290804"/>
                </a:cubicBezTo>
                <a:cubicBezTo>
                  <a:pt x="3600335" y="1267550"/>
                  <a:pt x="3588308" y="1307279"/>
                  <a:pt x="3564933" y="1287147"/>
                </a:cubicBezTo>
                <a:cubicBezTo>
                  <a:pt x="3538420" y="1283043"/>
                  <a:pt x="3579946" y="1314789"/>
                  <a:pt x="3550537" y="1317552"/>
                </a:cubicBezTo>
                <a:cubicBezTo>
                  <a:pt x="3514920" y="1316159"/>
                  <a:pt x="3514600" y="1364317"/>
                  <a:pt x="3487736" y="1303493"/>
                </a:cubicBezTo>
                <a:cubicBezTo>
                  <a:pt x="3450312" y="1319195"/>
                  <a:pt x="3443340" y="1291726"/>
                  <a:pt x="3392548" y="1278741"/>
                </a:cubicBezTo>
                <a:cubicBezTo>
                  <a:pt x="3371053" y="1294449"/>
                  <a:pt x="3354022" y="1287164"/>
                  <a:pt x="3337466" y="1272537"/>
                </a:cubicBezTo>
                <a:cubicBezTo>
                  <a:pt x="3287808" y="1277154"/>
                  <a:pt x="3231625" y="1217343"/>
                  <a:pt x="3175981" y="1208973"/>
                </a:cubicBezTo>
                <a:cubicBezTo>
                  <a:pt x="3115467" y="1227175"/>
                  <a:pt x="3096324" y="1223154"/>
                  <a:pt x="3036856" y="1214383"/>
                </a:cubicBezTo>
                <a:cubicBezTo>
                  <a:pt x="2976484" y="1195723"/>
                  <a:pt x="2863716" y="1149668"/>
                  <a:pt x="2824973" y="1134864"/>
                </a:cubicBezTo>
                <a:cubicBezTo>
                  <a:pt x="2817752" y="1140972"/>
                  <a:pt x="2802616" y="1134132"/>
                  <a:pt x="2804398" y="1125556"/>
                </a:cubicBezTo>
                <a:cubicBezTo>
                  <a:pt x="2796364" y="1128008"/>
                  <a:pt x="2737660" y="1151579"/>
                  <a:pt x="2736109" y="1137717"/>
                </a:cubicBezTo>
                <a:cubicBezTo>
                  <a:pt x="2696082" y="1134954"/>
                  <a:pt x="2695314" y="1134322"/>
                  <a:pt x="2659096" y="1150294"/>
                </a:cubicBezTo>
                <a:cubicBezTo>
                  <a:pt x="2582535" y="1124403"/>
                  <a:pt x="2622743" y="1189988"/>
                  <a:pt x="2567088" y="1181781"/>
                </a:cubicBezTo>
                <a:cubicBezTo>
                  <a:pt x="2523074" y="1153322"/>
                  <a:pt x="2505741" y="1175022"/>
                  <a:pt x="2454501" y="1155455"/>
                </a:cubicBezTo>
                <a:cubicBezTo>
                  <a:pt x="2435184" y="1199648"/>
                  <a:pt x="2405890" y="1149324"/>
                  <a:pt x="2385161" y="1161312"/>
                </a:cubicBezTo>
                <a:cubicBezTo>
                  <a:pt x="2329714" y="1166582"/>
                  <a:pt x="2322102" y="1137771"/>
                  <a:pt x="2273361" y="1134090"/>
                </a:cubicBezTo>
                <a:cubicBezTo>
                  <a:pt x="2270204" y="1112590"/>
                  <a:pt x="2164540" y="1136821"/>
                  <a:pt x="2132003" y="1139225"/>
                </a:cubicBezTo>
                <a:cubicBezTo>
                  <a:pt x="2119616" y="1127805"/>
                  <a:pt x="2068429" y="1132839"/>
                  <a:pt x="2041224" y="1147536"/>
                </a:cubicBezTo>
                <a:cubicBezTo>
                  <a:pt x="2072319" y="1178143"/>
                  <a:pt x="2006941" y="1118646"/>
                  <a:pt x="2010157" y="1152767"/>
                </a:cubicBezTo>
                <a:cubicBezTo>
                  <a:pt x="1976080" y="1167742"/>
                  <a:pt x="1904926" y="1183913"/>
                  <a:pt x="1859213" y="1199540"/>
                </a:cubicBezTo>
                <a:cubicBezTo>
                  <a:pt x="1837985" y="1173314"/>
                  <a:pt x="1772946" y="1249813"/>
                  <a:pt x="1735877" y="1246527"/>
                </a:cubicBezTo>
                <a:cubicBezTo>
                  <a:pt x="1727774" y="1263559"/>
                  <a:pt x="1674382" y="1247072"/>
                  <a:pt x="1660167" y="1236849"/>
                </a:cubicBezTo>
                <a:cubicBezTo>
                  <a:pt x="1541640" y="1221134"/>
                  <a:pt x="1352140" y="1267338"/>
                  <a:pt x="1279827" y="1245307"/>
                </a:cubicBezTo>
                <a:lnTo>
                  <a:pt x="1021737" y="1238739"/>
                </a:lnTo>
                <a:cubicBezTo>
                  <a:pt x="1011829" y="1264670"/>
                  <a:pt x="960483" y="1235921"/>
                  <a:pt x="959820" y="1275863"/>
                </a:cubicBezTo>
                <a:cubicBezTo>
                  <a:pt x="950745" y="1291685"/>
                  <a:pt x="934594" y="1289700"/>
                  <a:pt x="929137" y="1273957"/>
                </a:cubicBezTo>
                <a:cubicBezTo>
                  <a:pt x="909281" y="1275184"/>
                  <a:pt x="894620" y="1293444"/>
                  <a:pt x="878849" y="1266740"/>
                </a:cubicBezTo>
                <a:cubicBezTo>
                  <a:pt x="851668" y="1267510"/>
                  <a:pt x="816599" y="1322523"/>
                  <a:pt x="800667" y="1282041"/>
                </a:cubicBezTo>
                <a:cubicBezTo>
                  <a:pt x="741645" y="1285469"/>
                  <a:pt x="699773" y="1269716"/>
                  <a:pt x="644906" y="1273685"/>
                </a:cubicBezTo>
                <a:cubicBezTo>
                  <a:pt x="541527" y="1321342"/>
                  <a:pt x="446058" y="1236106"/>
                  <a:pt x="379869" y="1339165"/>
                </a:cubicBezTo>
                <a:cubicBezTo>
                  <a:pt x="292000" y="1296022"/>
                  <a:pt x="211611" y="1323804"/>
                  <a:pt x="137696" y="1319217"/>
                </a:cubicBezTo>
                <a:cubicBezTo>
                  <a:pt x="102121" y="1327987"/>
                  <a:pt x="88791" y="1285209"/>
                  <a:pt x="54250" y="1315838"/>
                </a:cubicBezTo>
                <a:cubicBezTo>
                  <a:pt x="49461" y="1305340"/>
                  <a:pt x="39595" y="1300426"/>
                  <a:pt x="28042" y="1297822"/>
                </a:cubicBezTo>
                <a:lnTo>
                  <a:pt x="0" y="1294612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EF693875-948C-4D9B-AE6F-8F689427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114199"/>
            <a:ext cx="6884912" cy="743802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8CF630E-BC57-4786-8B1F-C22C04E8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114200"/>
            <a:ext cx="6884912" cy="743802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5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5C75EFC9-9E94-5211-8E22-23FF12AA9D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t="12500" b="12500"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83AE62-3481-E54F-5395-52FBAFE93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23" y="477079"/>
            <a:ext cx="8512448" cy="138437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solidFill>
                  <a:srgbClr val="FFFFFF"/>
                </a:solidFill>
                <a:ea typeface="Batang"/>
              </a:rPr>
              <a:t>Challenges of remote and rural healthcare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3" name="Picture 2" descr="A graph with numbers and text&#10;&#10;Description automatically generated">
            <a:extLst>
              <a:ext uri="{FF2B5EF4-FFF2-40B4-BE49-F238E27FC236}">
                <a16:creationId xmlns:a16="http://schemas.microsoft.com/office/drawing/2014/main" id="{0B79D6F7-0DCF-6B19-6DD2-51C9CF62A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323" y="2432817"/>
            <a:ext cx="5898661" cy="450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9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33" name="Rectangle 132">
            <a:extLst>
              <a:ext uri="{FF2B5EF4-FFF2-40B4-BE49-F238E27FC236}">
                <a16:creationId xmlns:a16="http://schemas.microsoft.com/office/drawing/2014/main" id="{EC3FE92E-FF21-46DB-BE36-B3A5D4149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E9DFFEE-526A-4D56-A70C-EADE7289B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B1735-A38B-CA45-DF08-C1608FED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74" y="325840"/>
            <a:ext cx="5320206" cy="12337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ea typeface="Batang"/>
              </a:rPr>
              <a:t>Unique island model</a:t>
            </a:r>
          </a:p>
        </p:txBody>
      </p:sp>
      <p:pic>
        <p:nvPicPr>
          <p:cNvPr id="22" name="Picture 23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440CE51B-3703-EB34-F586-7D45EDBC2D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14137"/>
          <a:stretch/>
        </p:blipFill>
        <p:spPr>
          <a:xfrm>
            <a:off x="7616215" y="-23854"/>
            <a:ext cx="4575785" cy="6892740"/>
          </a:xfrm>
          <a:custGeom>
            <a:avLst/>
            <a:gdLst/>
            <a:ahLst/>
            <a:cxnLst/>
            <a:rect l="l" t="t" r="r" b="b"/>
            <a:pathLst>
              <a:path w="4575785" h="6857999">
                <a:moveTo>
                  <a:pt x="517468" y="0"/>
                </a:moveTo>
                <a:lnTo>
                  <a:pt x="4575785" y="0"/>
                </a:lnTo>
                <a:lnTo>
                  <a:pt x="4575785" y="6857999"/>
                </a:lnTo>
                <a:lnTo>
                  <a:pt x="960511" y="6857999"/>
                </a:lnTo>
                <a:lnTo>
                  <a:pt x="942694" y="6843617"/>
                </a:lnTo>
                <a:cubicBezTo>
                  <a:pt x="964945" y="6792705"/>
                  <a:pt x="892574" y="6836929"/>
                  <a:pt x="865960" y="6827318"/>
                </a:cubicBezTo>
                <a:lnTo>
                  <a:pt x="861487" y="6823037"/>
                </a:lnTo>
                <a:lnTo>
                  <a:pt x="859513" y="6806858"/>
                </a:lnTo>
                <a:lnTo>
                  <a:pt x="860461" y="6800037"/>
                </a:lnTo>
                <a:cubicBezTo>
                  <a:pt x="860484" y="6795612"/>
                  <a:pt x="859691" y="6793024"/>
                  <a:pt x="858251" y="6791626"/>
                </a:cubicBezTo>
                <a:lnTo>
                  <a:pt x="857660" y="6791654"/>
                </a:lnTo>
                <a:lnTo>
                  <a:pt x="856643" y="6783314"/>
                </a:lnTo>
                <a:cubicBezTo>
                  <a:pt x="856157" y="6768705"/>
                  <a:pt x="856848" y="6753980"/>
                  <a:pt x="858459" y="6739543"/>
                </a:cubicBezTo>
                <a:cubicBezTo>
                  <a:pt x="825704" y="6742272"/>
                  <a:pt x="849542" y="6681110"/>
                  <a:pt x="794118" y="6710916"/>
                </a:cubicBezTo>
                <a:cubicBezTo>
                  <a:pt x="794610" y="6692179"/>
                  <a:pt x="815573" y="6671806"/>
                  <a:pt x="779817" y="6693690"/>
                </a:cubicBezTo>
                <a:cubicBezTo>
                  <a:pt x="778915" y="6687990"/>
                  <a:pt x="774885" y="6685995"/>
                  <a:pt x="769310" y="6685745"/>
                </a:cubicBezTo>
                <a:lnTo>
                  <a:pt x="766802" y="6686064"/>
                </a:lnTo>
                <a:cubicBezTo>
                  <a:pt x="767473" y="6672038"/>
                  <a:pt x="768145" y="6658011"/>
                  <a:pt x="768816" y="6643985"/>
                </a:cubicBezTo>
                <a:lnTo>
                  <a:pt x="764758" y="6640288"/>
                </a:lnTo>
                <a:lnTo>
                  <a:pt x="771603" y="6610439"/>
                </a:lnTo>
                <a:cubicBezTo>
                  <a:pt x="771799" y="6605729"/>
                  <a:pt x="776328" y="6505678"/>
                  <a:pt x="776524" y="6500968"/>
                </a:cubicBezTo>
                <a:lnTo>
                  <a:pt x="716862" y="6252242"/>
                </a:lnTo>
                <a:cubicBezTo>
                  <a:pt x="710358" y="6209033"/>
                  <a:pt x="712158" y="6177416"/>
                  <a:pt x="706006" y="6116988"/>
                </a:cubicBezTo>
                <a:cubicBezTo>
                  <a:pt x="664744" y="6009788"/>
                  <a:pt x="669134" y="5997889"/>
                  <a:pt x="675681" y="5921438"/>
                </a:cubicBezTo>
                <a:cubicBezTo>
                  <a:pt x="609567" y="5910253"/>
                  <a:pt x="667197" y="5880778"/>
                  <a:pt x="646967" y="5848021"/>
                </a:cubicBezTo>
                <a:cubicBezTo>
                  <a:pt x="633539" y="5819166"/>
                  <a:pt x="610193" y="5775630"/>
                  <a:pt x="595120" y="5722308"/>
                </a:cubicBezTo>
                <a:cubicBezTo>
                  <a:pt x="587517" y="5685814"/>
                  <a:pt x="566330" y="5564010"/>
                  <a:pt x="556522" y="5528087"/>
                </a:cubicBezTo>
                <a:cubicBezTo>
                  <a:pt x="551310" y="5519174"/>
                  <a:pt x="556171" y="5505252"/>
                  <a:pt x="536270" y="5506770"/>
                </a:cubicBezTo>
                <a:cubicBezTo>
                  <a:pt x="512052" y="5506489"/>
                  <a:pt x="543356" y="5459435"/>
                  <a:pt x="516612" y="5473320"/>
                </a:cubicBezTo>
                <a:cubicBezTo>
                  <a:pt x="537947" y="5440196"/>
                  <a:pt x="486731" y="5435838"/>
                  <a:pt x="471989" y="5418523"/>
                </a:cubicBezTo>
                <a:cubicBezTo>
                  <a:pt x="493820" y="5390817"/>
                  <a:pt x="454363" y="5377479"/>
                  <a:pt x="442299" y="5333204"/>
                </a:cubicBezTo>
                <a:cubicBezTo>
                  <a:pt x="467689" y="5302287"/>
                  <a:pt x="420786" y="5307848"/>
                  <a:pt x="452960" y="5255192"/>
                </a:cubicBezTo>
                <a:cubicBezTo>
                  <a:pt x="453300" y="5233631"/>
                  <a:pt x="429983" y="5195187"/>
                  <a:pt x="431339" y="5156169"/>
                </a:cubicBezTo>
                <a:cubicBezTo>
                  <a:pt x="398945" y="5067566"/>
                  <a:pt x="403718" y="5079988"/>
                  <a:pt x="404757" y="5025421"/>
                </a:cubicBezTo>
                <a:cubicBezTo>
                  <a:pt x="400018" y="4966103"/>
                  <a:pt x="402758" y="4976631"/>
                  <a:pt x="395660" y="4924394"/>
                </a:cubicBezTo>
                <a:cubicBezTo>
                  <a:pt x="383838" y="4897752"/>
                  <a:pt x="406451" y="4876973"/>
                  <a:pt x="390158" y="4861232"/>
                </a:cubicBezTo>
                <a:cubicBezTo>
                  <a:pt x="362582" y="4877952"/>
                  <a:pt x="368360" y="4813711"/>
                  <a:pt x="341238" y="4838615"/>
                </a:cubicBezTo>
                <a:cubicBezTo>
                  <a:pt x="311503" y="4831441"/>
                  <a:pt x="352577" y="4804970"/>
                  <a:pt x="326273" y="4796524"/>
                </a:cubicBezTo>
                <a:lnTo>
                  <a:pt x="284996" y="4672372"/>
                </a:lnTo>
                <a:cubicBezTo>
                  <a:pt x="298118" y="4649489"/>
                  <a:pt x="287003" y="4640074"/>
                  <a:pt x="267970" y="4634255"/>
                </a:cubicBezTo>
                <a:cubicBezTo>
                  <a:pt x="263754" y="4595383"/>
                  <a:pt x="222766" y="4593405"/>
                  <a:pt x="203275" y="4555830"/>
                </a:cubicBezTo>
                <a:cubicBezTo>
                  <a:pt x="181514" y="4524570"/>
                  <a:pt x="154438" y="4520149"/>
                  <a:pt x="133797" y="4479914"/>
                </a:cubicBezTo>
                <a:cubicBezTo>
                  <a:pt x="124082" y="4457346"/>
                  <a:pt x="105185" y="4427564"/>
                  <a:pt x="84156" y="4415916"/>
                </a:cubicBezTo>
                <a:lnTo>
                  <a:pt x="83303" y="4414752"/>
                </a:lnTo>
                <a:lnTo>
                  <a:pt x="72062" y="4388525"/>
                </a:lnTo>
                <a:lnTo>
                  <a:pt x="75315" y="4375182"/>
                </a:lnTo>
                <a:cubicBezTo>
                  <a:pt x="75941" y="4370194"/>
                  <a:pt x="75530" y="4367154"/>
                  <a:pt x="74333" y="4365355"/>
                </a:cubicBezTo>
                <a:lnTo>
                  <a:pt x="68893" y="4364787"/>
                </a:lnTo>
                <a:cubicBezTo>
                  <a:pt x="68887" y="4364737"/>
                  <a:pt x="68881" y="4364686"/>
                  <a:pt x="68875" y="4364636"/>
                </a:cubicBezTo>
                <a:cubicBezTo>
                  <a:pt x="68620" y="4351507"/>
                  <a:pt x="69309" y="4337030"/>
                  <a:pt x="58168" y="4323582"/>
                </a:cubicBezTo>
                <a:cubicBezTo>
                  <a:pt x="61811" y="4263350"/>
                  <a:pt x="99263" y="4233013"/>
                  <a:pt x="79972" y="4208494"/>
                </a:cubicBezTo>
                <a:cubicBezTo>
                  <a:pt x="88758" y="4180446"/>
                  <a:pt x="125844" y="4152085"/>
                  <a:pt x="106280" y="4120638"/>
                </a:cubicBezTo>
                <a:cubicBezTo>
                  <a:pt x="111598" y="4121936"/>
                  <a:pt x="113804" y="4120147"/>
                  <a:pt x="114398" y="4116558"/>
                </a:cubicBezTo>
                <a:cubicBezTo>
                  <a:pt x="114157" y="4114248"/>
                  <a:pt x="113917" y="4111937"/>
                  <a:pt x="113677" y="4109627"/>
                </a:cubicBezTo>
                <a:lnTo>
                  <a:pt x="105699" y="4105626"/>
                </a:lnTo>
                <a:cubicBezTo>
                  <a:pt x="77890" y="4088880"/>
                  <a:pt x="108987" y="4082598"/>
                  <a:pt x="106408" y="4051443"/>
                </a:cubicBezTo>
                <a:cubicBezTo>
                  <a:pt x="106858" y="4036630"/>
                  <a:pt x="97032" y="3985550"/>
                  <a:pt x="103822" y="3988496"/>
                </a:cubicBezTo>
                <a:lnTo>
                  <a:pt x="75372" y="3857059"/>
                </a:lnTo>
                <a:cubicBezTo>
                  <a:pt x="82817" y="3836376"/>
                  <a:pt x="81742" y="3824520"/>
                  <a:pt x="64937" y="3815652"/>
                </a:cubicBezTo>
                <a:cubicBezTo>
                  <a:pt x="102287" y="3718925"/>
                  <a:pt x="55573" y="3772320"/>
                  <a:pt x="59080" y="3696747"/>
                </a:cubicBezTo>
                <a:cubicBezTo>
                  <a:pt x="66269" y="3629648"/>
                  <a:pt x="63240" y="3571908"/>
                  <a:pt x="85623" y="3491441"/>
                </a:cubicBezTo>
                <a:cubicBezTo>
                  <a:pt x="98410" y="3474059"/>
                  <a:pt x="99525" y="3431012"/>
                  <a:pt x="100691" y="3417526"/>
                </a:cubicBezTo>
                <a:cubicBezTo>
                  <a:pt x="101857" y="3404040"/>
                  <a:pt x="95556" y="3412369"/>
                  <a:pt x="92620" y="3410525"/>
                </a:cubicBezTo>
                <a:cubicBezTo>
                  <a:pt x="92153" y="3374230"/>
                  <a:pt x="83244" y="3285268"/>
                  <a:pt x="79737" y="3235496"/>
                </a:cubicBezTo>
                <a:cubicBezTo>
                  <a:pt x="70953" y="3207448"/>
                  <a:pt x="52012" y="3143347"/>
                  <a:pt x="71576" y="3111898"/>
                </a:cubicBezTo>
                <a:cubicBezTo>
                  <a:pt x="66408" y="3077014"/>
                  <a:pt x="53542" y="3056489"/>
                  <a:pt x="48725" y="3026189"/>
                </a:cubicBezTo>
                <a:cubicBezTo>
                  <a:pt x="35029" y="3013335"/>
                  <a:pt x="35295" y="2950066"/>
                  <a:pt x="42673" y="2930099"/>
                </a:cubicBezTo>
                <a:cubicBezTo>
                  <a:pt x="72765" y="2876461"/>
                  <a:pt x="20837" y="2811743"/>
                  <a:pt x="43260" y="2768401"/>
                </a:cubicBezTo>
                <a:cubicBezTo>
                  <a:pt x="44784" y="2755816"/>
                  <a:pt x="43709" y="2744724"/>
                  <a:pt x="41022" y="2734617"/>
                </a:cubicBezTo>
                <a:lnTo>
                  <a:pt x="29707" y="2708118"/>
                </a:lnTo>
                <a:lnTo>
                  <a:pt x="18896" y="2704187"/>
                </a:lnTo>
                <a:lnTo>
                  <a:pt x="16157" y="2686013"/>
                </a:lnTo>
                <a:lnTo>
                  <a:pt x="0" y="2656506"/>
                </a:lnTo>
                <a:cubicBezTo>
                  <a:pt x="46275" y="2648213"/>
                  <a:pt x="-21852" y="2580542"/>
                  <a:pt x="20000" y="2589495"/>
                </a:cubicBezTo>
                <a:cubicBezTo>
                  <a:pt x="9004" y="2539865"/>
                  <a:pt x="51725" y="2561406"/>
                  <a:pt x="4503" y="2517909"/>
                </a:cubicBezTo>
                <a:cubicBezTo>
                  <a:pt x="18312" y="2426183"/>
                  <a:pt x="2043" y="2320005"/>
                  <a:pt x="38580" y="2235940"/>
                </a:cubicBezTo>
                <a:cubicBezTo>
                  <a:pt x="39530" y="2131535"/>
                  <a:pt x="31342" y="1983035"/>
                  <a:pt x="28357" y="1891475"/>
                </a:cubicBezTo>
                <a:cubicBezTo>
                  <a:pt x="18536" y="1816240"/>
                  <a:pt x="53985" y="1820215"/>
                  <a:pt x="16422" y="1754299"/>
                </a:cubicBezTo>
                <a:cubicBezTo>
                  <a:pt x="22523" y="1748800"/>
                  <a:pt x="14115" y="1712020"/>
                  <a:pt x="17619" y="1704948"/>
                </a:cubicBezTo>
                <a:lnTo>
                  <a:pt x="11875" y="1640075"/>
                </a:lnTo>
                <a:lnTo>
                  <a:pt x="10148" y="1637400"/>
                </a:lnTo>
                <a:cubicBezTo>
                  <a:pt x="6571" y="1625366"/>
                  <a:pt x="7662" y="1617809"/>
                  <a:pt x="10809" y="1612250"/>
                </a:cubicBezTo>
                <a:lnTo>
                  <a:pt x="30710" y="1498099"/>
                </a:lnTo>
                <a:lnTo>
                  <a:pt x="28832" y="1497366"/>
                </a:lnTo>
                <a:lnTo>
                  <a:pt x="25420" y="1490044"/>
                </a:lnTo>
                <a:lnTo>
                  <a:pt x="36357" y="1429750"/>
                </a:lnTo>
                <a:cubicBezTo>
                  <a:pt x="56105" y="1395764"/>
                  <a:pt x="51096" y="1348657"/>
                  <a:pt x="63323" y="1316453"/>
                </a:cubicBezTo>
                <a:cubicBezTo>
                  <a:pt x="113953" y="1206017"/>
                  <a:pt x="97314" y="1160971"/>
                  <a:pt x="167299" y="1100758"/>
                </a:cubicBezTo>
                <a:cubicBezTo>
                  <a:pt x="183322" y="1066821"/>
                  <a:pt x="207320" y="1013057"/>
                  <a:pt x="218971" y="997428"/>
                </a:cubicBezTo>
                <a:cubicBezTo>
                  <a:pt x="225661" y="983599"/>
                  <a:pt x="245059" y="996998"/>
                  <a:pt x="249304" y="969068"/>
                </a:cubicBezTo>
                <a:cubicBezTo>
                  <a:pt x="273910" y="912445"/>
                  <a:pt x="257335" y="876944"/>
                  <a:pt x="307518" y="815816"/>
                </a:cubicBezTo>
                <a:cubicBezTo>
                  <a:pt x="319844" y="734499"/>
                  <a:pt x="427269" y="648257"/>
                  <a:pt x="438631" y="588216"/>
                </a:cubicBezTo>
                <a:cubicBezTo>
                  <a:pt x="468336" y="534577"/>
                  <a:pt x="480025" y="521047"/>
                  <a:pt x="494548" y="466832"/>
                </a:cubicBezTo>
                <a:cubicBezTo>
                  <a:pt x="513994" y="444023"/>
                  <a:pt x="469014" y="421695"/>
                  <a:pt x="512985" y="406165"/>
                </a:cubicBezTo>
                <a:cubicBezTo>
                  <a:pt x="519819" y="312467"/>
                  <a:pt x="496295" y="285415"/>
                  <a:pt x="499246" y="226337"/>
                </a:cubicBezTo>
                <a:cubicBezTo>
                  <a:pt x="511217" y="180655"/>
                  <a:pt x="525793" y="85726"/>
                  <a:pt x="530694" y="51692"/>
                </a:cubicBezTo>
                <a:cubicBezTo>
                  <a:pt x="512001" y="39736"/>
                  <a:pt x="522977" y="34428"/>
                  <a:pt x="528655" y="22135"/>
                </a:cubicBezTo>
                <a:cubicBezTo>
                  <a:pt x="511506" y="14446"/>
                  <a:pt x="513258" y="7722"/>
                  <a:pt x="516964" y="1039"/>
                </a:cubicBezTo>
                <a:close/>
              </a:path>
            </a:pathLst>
          </a:custGeom>
        </p:spPr>
      </p:pic>
      <p:pic>
        <p:nvPicPr>
          <p:cNvPr id="5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C826BF2-4852-7B46-38B2-5FA73448C5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708" y="5234520"/>
            <a:ext cx="4677507" cy="1801114"/>
          </a:xfrm>
          <a:prstGeom prst="rect">
            <a:avLst/>
          </a:prstGeom>
        </p:spPr>
      </p:pic>
      <p:pic>
        <p:nvPicPr>
          <p:cNvPr id="6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0209F8-FFD2-FE86-8533-EFE1BCCF2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1170" y="755293"/>
            <a:ext cx="4169507" cy="2367797"/>
          </a:xfrm>
          <a:prstGeom prst="rect">
            <a:avLst/>
          </a:prstGeom>
        </p:spPr>
      </p:pic>
      <p:pic>
        <p:nvPicPr>
          <p:cNvPr id="8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EF360F6-B6F3-71F2-4CD0-4F9D6307E0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7862" y="3367665"/>
            <a:ext cx="2743200" cy="1900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D03B8A-21C5-36C5-B2F2-E06EB3DE7BD2}"/>
              </a:ext>
            </a:extLst>
          </p:cNvPr>
          <p:cNvSpPr txBox="1"/>
          <p:nvPr/>
        </p:nvSpPr>
        <p:spPr>
          <a:xfrm>
            <a:off x="771966" y="1685289"/>
            <a:ext cx="6292688" cy="336503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endParaRPr lang="en-US" spc="50">
              <a:solidFill>
                <a:schemeClr val="tx1">
                  <a:lumMod val="85000"/>
                  <a:lumOff val="15000"/>
                </a:schemeClr>
              </a:solidFill>
              <a:ea typeface="Batang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32F1685-AB20-DAAA-2287-5C4678DBABD6}"/>
              </a:ext>
            </a:extLst>
          </p:cNvPr>
          <p:cNvSpPr txBox="1"/>
          <p:nvPr/>
        </p:nvSpPr>
        <p:spPr>
          <a:xfrm>
            <a:off x="565145" y="1877522"/>
            <a:ext cx="4350238" cy="40729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2800"/>
              <a:t>NHSWI specific service</a:t>
            </a:r>
            <a:endParaRPr lang="en-US"/>
          </a:p>
          <a:p>
            <a:endParaRPr lang="en-US" sz="2800"/>
          </a:p>
          <a:p>
            <a:pPr marL="457200" indent="-457200">
              <a:buFont typeface="Arial"/>
              <a:buChar char="•"/>
            </a:pPr>
            <a:r>
              <a:rPr lang="en-US" sz="2800"/>
              <a:t>Acute hospital patients;</a:t>
            </a:r>
            <a:endParaRPr lang="en-US"/>
          </a:p>
          <a:p>
            <a:pPr marL="914400" lvl="1" indent="-457200">
              <a:buFont typeface="Arial"/>
              <a:buChar char="•"/>
            </a:pPr>
            <a:r>
              <a:rPr lang="en-US" sz="2800"/>
              <a:t>Observations</a:t>
            </a:r>
            <a:endParaRPr lang="en-US"/>
          </a:p>
          <a:p>
            <a:pPr marL="914400" lvl="1" indent="-457200">
              <a:buFont typeface="Arial"/>
              <a:buChar char="•"/>
            </a:pPr>
            <a:r>
              <a:rPr lang="en-US" sz="2800"/>
              <a:t>Blood monitoring</a:t>
            </a:r>
            <a:endParaRPr lang="en-US"/>
          </a:p>
          <a:p>
            <a:pPr marL="914400" lvl="1" indent="-457200">
              <a:buFont typeface="Arial"/>
              <a:buChar char="•"/>
            </a:pPr>
            <a:r>
              <a:rPr lang="en-US" sz="2800"/>
              <a:t>IV antibiotics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/>
              <a:t>IV/SC diuretics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/>
              <a:t>IV/SC fluids</a:t>
            </a:r>
            <a:endParaRPr lang="en-US"/>
          </a:p>
          <a:p>
            <a:pPr marL="914400" lvl="1" indent="-457200">
              <a:buFont typeface="Arial"/>
              <a:buChar char="•"/>
            </a:pPr>
            <a:r>
              <a:rPr lang="en-US" sz="2800"/>
              <a:t>Oxygen therapy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54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3B3445F-86DC-E181-359B-101B49DEAD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t="16045"/>
          <a:stretch/>
        </p:blipFill>
        <p:spPr>
          <a:xfrm>
            <a:off x="1955" y="1711"/>
            <a:ext cx="12192000" cy="6857999"/>
          </a:xfrm>
          <a:prstGeom prst="rect">
            <a:avLst/>
          </a:pr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E86DFE1-0DF5-EE4F-4FCB-3C78636AC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759" y="918950"/>
            <a:ext cx="4892392" cy="11535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ea typeface="Batang"/>
              </a:rPr>
              <a:t>service delivery challenges 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4C7CC93-7895-F923-584F-A577EA5FED0D}"/>
              </a:ext>
            </a:extLst>
          </p:cNvPr>
          <p:cNvSpPr txBox="1">
            <a:spLocks/>
          </p:cNvSpPr>
          <p:nvPr/>
        </p:nvSpPr>
        <p:spPr>
          <a:xfrm>
            <a:off x="1179550" y="2166257"/>
            <a:ext cx="4458446" cy="3630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2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ea typeface="Batang"/>
              </a:rPr>
              <a:t>Geography</a:t>
            </a:r>
          </a:p>
          <a:p>
            <a:endParaRPr lang="en-US" sz="2000"/>
          </a:p>
          <a:p>
            <a:r>
              <a:rPr lang="en-US" sz="2000">
                <a:ea typeface="Batang"/>
              </a:rPr>
              <a:t>Clinical Workforce</a:t>
            </a:r>
          </a:p>
          <a:p>
            <a:endParaRPr lang="en-US" sz="2000"/>
          </a:p>
          <a:p>
            <a:r>
              <a:rPr lang="en-US" sz="2000">
                <a:ea typeface="Batang"/>
              </a:rPr>
              <a:t>Carer support</a:t>
            </a:r>
          </a:p>
          <a:p>
            <a:endParaRPr lang="en-US" sz="2000"/>
          </a:p>
          <a:p>
            <a:r>
              <a:rPr lang="en-US" sz="2000">
                <a:ea typeface="Batang"/>
              </a:rPr>
              <a:t>Unfamiliar environment</a:t>
            </a:r>
          </a:p>
          <a:p>
            <a:endParaRPr lang="en-US" sz="2000">
              <a:ea typeface="Batang"/>
            </a:endParaRPr>
          </a:p>
          <a:p>
            <a:r>
              <a:rPr lang="en-US" sz="2000">
                <a:ea typeface="Batang"/>
              </a:rPr>
              <a:t>Demand</a:t>
            </a:r>
          </a:p>
        </p:txBody>
      </p:sp>
      <p:pic>
        <p:nvPicPr>
          <p:cNvPr id="10" name="Picture 9" descr="Old woman holding sign">
            <a:extLst>
              <a:ext uri="{FF2B5EF4-FFF2-40B4-BE49-F238E27FC236}">
                <a16:creationId xmlns:a16="http://schemas.microsoft.com/office/drawing/2014/main" id="{5566CF01-EF99-7A57-E983-0E35798923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496" y="555104"/>
            <a:ext cx="4155209" cy="61722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9354D9-56F4-E36F-B320-006E70412687}"/>
              </a:ext>
            </a:extLst>
          </p:cNvPr>
          <p:cNvSpPr txBox="1">
            <a:spLocks/>
          </p:cNvSpPr>
          <p:nvPr/>
        </p:nvSpPr>
        <p:spPr>
          <a:xfrm>
            <a:off x="7409845" y="2168233"/>
            <a:ext cx="3540187" cy="2284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2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tx1"/>
                </a:solidFill>
                <a:ea typeface="Batang"/>
              </a:rPr>
              <a:t>Do I need to leave my home?</a:t>
            </a:r>
            <a:endParaRPr lang="en-US">
              <a:solidFill>
                <a:schemeClr val="tx1"/>
              </a:solidFill>
            </a:endParaRPr>
          </a:p>
          <a:p>
            <a:endParaRPr lang="en-US" sz="1800">
              <a:solidFill>
                <a:schemeClr val="tx1"/>
              </a:solidFill>
              <a:ea typeface="Batang"/>
            </a:endParaRPr>
          </a:p>
          <a:p>
            <a:r>
              <a:rPr lang="en-US" sz="1800">
                <a:solidFill>
                  <a:schemeClr val="tx1"/>
                </a:solidFill>
                <a:ea typeface="Batang"/>
              </a:rPr>
              <a:t>Do I WANT to leave my home?</a:t>
            </a:r>
            <a:endParaRPr lang="en-US" sz="1800">
              <a:solidFill>
                <a:schemeClr val="tx1"/>
              </a:solidFill>
            </a:endParaRPr>
          </a:p>
          <a:p>
            <a:endParaRPr lang="en-US"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tx1"/>
                </a:solidFill>
                <a:ea typeface="Batang"/>
              </a:rPr>
              <a:t>Familiarity</a:t>
            </a:r>
          </a:p>
          <a:p>
            <a:endParaRPr lang="en-US" sz="1800">
              <a:solidFill>
                <a:schemeClr val="tx1"/>
              </a:solidFill>
              <a:ea typeface="Batang"/>
            </a:endParaRPr>
          </a:p>
          <a:p>
            <a:r>
              <a:rPr lang="en-US" sz="1800">
                <a:solidFill>
                  <a:schemeClr val="tx1"/>
                </a:solidFill>
                <a:ea typeface="Batang"/>
              </a:rPr>
              <a:t>Patient centered</a:t>
            </a:r>
            <a:endParaRPr lang="en-US" sz="180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2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46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331648" cy="1978172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08C28C-1B59-766B-4E0A-EB887BC7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en-GB">
                <a:ea typeface="Batang"/>
              </a:rPr>
              <a:t>What can we do to improve the rural journey 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25586-673B-62DA-B890-35156FB13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296161"/>
            <a:ext cx="4788505" cy="384601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900">
                <a:ea typeface="Batang"/>
              </a:rPr>
              <a:t>Collaborative working</a:t>
            </a:r>
            <a:endParaRPr lang="en-US" sz="1900"/>
          </a:p>
          <a:p>
            <a:pPr marL="0" indent="0">
              <a:lnSpc>
                <a:spcPct val="90000"/>
              </a:lnSpc>
              <a:buNone/>
            </a:pPr>
            <a:endParaRPr lang="en-GB" sz="1900">
              <a:ea typeface="Batang"/>
            </a:endParaRPr>
          </a:p>
          <a:p>
            <a:pPr>
              <a:lnSpc>
                <a:spcPct val="90000"/>
              </a:lnSpc>
            </a:pPr>
            <a:r>
              <a:rPr lang="en-GB" sz="1900">
                <a:ea typeface="Batang"/>
              </a:rPr>
              <a:t>Novel clinical roles</a:t>
            </a:r>
            <a:endParaRPr lang="en-GB" sz="1900"/>
          </a:p>
          <a:p>
            <a:pPr>
              <a:lnSpc>
                <a:spcPct val="90000"/>
              </a:lnSpc>
            </a:pPr>
            <a:endParaRPr lang="en-GB" sz="1900">
              <a:ea typeface="Batang"/>
            </a:endParaRPr>
          </a:p>
          <a:p>
            <a:pPr>
              <a:lnSpc>
                <a:spcPct val="90000"/>
              </a:lnSpc>
            </a:pPr>
            <a:r>
              <a:rPr lang="en-GB" sz="1900">
                <a:ea typeface="Batang"/>
              </a:rPr>
              <a:t>Short term care support/family involvement during the acute episode</a:t>
            </a:r>
          </a:p>
          <a:p>
            <a:pPr marL="0" indent="0">
              <a:lnSpc>
                <a:spcPct val="90000"/>
              </a:lnSpc>
              <a:buNone/>
            </a:pPr>
            <a:endParaRPr lang="en-GB" sz="1900">
              <a:ea typeface="Batang"/>
            </a:endParaRPr>
          </a:p>
          <a:p>
            <a:pPr>
              <a:lnSpc>
                <a:spcPct val="90000"/>
              </a:lnSpc>
            </a:pPr>
            <a:r>
              <a:rPr lang="en-GB" sz="1900">
                <a:ea typeface="Batang"/>
              </a:rPr>
              <a:t>Realistic medicine </a:t>
            </a:r>
            <a:endParaRPr lang="en-GB" sz="1900"/>
          </a:p>
          <a:p>
            <a:pPr>
              <a:lnSpc>
                <a:spcPct val="90000"/>
              </a:lnSpc>
            </a:pPr>
            <a:endParaRPr lang="en-GB" sz="1900">
              <a:ea typeface="Batang"/>
            </a:endParaRPr>
          </a:p>
          <a:p>
            <a:pPr>
              <a:lnSpc>
                <a:spcPct val="90000"/>
              </a:lnSpc>
            </a:pPr>
            <a:r>
              <a:rPr lang="en-GB" sz="1900">
                <a:ea typeface="Batang"/>
              </a:rPr>
              <a:t>Future Care Planning</a:t>
            </a:r>
            <a:endParaRPr lang="en-GB" sz="1900"/>
          </a:p>
          <a:p>
            <a:pPr>
              <a:lnSpc>
                <a:spcPct val="90000"/>
              </a:lnSpc>
            </a:pPr>
            <a:endParaRPr lang="en-GB" sz="1900"/>
          </a:p>
          <a:p>
            <a:pPr>
              <a:lnSpc>
                <a:spcPct val="90000"/>
              </a:lnSpc>
            </a:pPr>
            <a:endParaRPr lang="en-GB" sz="19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20E302-50BF-CB9F-FA94-FD7ED7CF8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426" y="2726497"/>
            <a:ext cx="4788505" cy="2349360"/>
          </a:xfrm>
          <a:prstGeom prst="rect">
            <a:avLst/>
          </a:prstGeom>
        </p:spPr>
      </p:pic>
      <p:sp>
        <p:nvSpPr>
          <p:cNvPr id="53" name="Freeform: Shape 48">
            <a:extLst>
              <a:ext uri="{FF2B5EF4-FFF2-40B4-BE49-F238E27FC236}">
                <a16:creationId xmlns:a16="http://schemas.microsoft.com/office/drawing/2014/main" id="{C64E267B-3F5A-4357-9E7F-C5FBE5D3B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0426" y="5902730"/>
            <a:ext cx="5741575" cy="955271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49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1AA1E1C-DA67-488F-A983-F3ABD792C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53">
            <a:extLst>
              <a:ext uri="{FF2B5EF4-FFF2-40B4-BE49-F238E27FC236}">
                <a16:creationId xmlns:a16="http://schemas.microsoft.com/office/drawing/2014/main" id="{DC46DA5A-CECD-42F0-A57E-8D5BAE362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8708">
            <a:off x="-249318" y="3024527"/>
            <a:ext cx="12584740" cy="4556159"/>
          </a:xfrm>
          <a:custGeom>
            <a:avLst/>
            <a:gdLst>
              <a:gd name="connsiteX0" fmla="*/ 1976651 w 12584740"/>
              <a:gd name="connsiteY0" fmla="*/ 27745 h 4575313"/>
              <a:gd name="connsiteX1" fmla="*/ 10535175 w 12584740"/>
              <a:gd name="connsiteY1" fmla="*/ 2774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0" fmla="*/ 2881775 w 12584740"/>
              <a:gd name="connsiteY0" fmla="*/ 233197 h 4575313"/>
              <a:gd name="connsiteX1" fmla="*/ 10535175 w 12584740"/>
              <a:gd name="connsiteY1" fmla="*/ 2774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77" fmla="*/ 2881775 w 12584740"/>
              <a:gd name="connsiteY77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77" fmla="*/ 2881775 w 12584740"/>
              <a:gd name="connsiteY77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97764 w 12584740"/>
              <a:gd name="connsiteY24" fmla="*/ 1566491 h 4575313"/>
              <a:gd name="connsiteX25" fmla="*/ 12584740 w 12584740"/>
              <a:gd name="connsiteY25" fmla="*/ 3094030 h 4575313"/>
              <a:gd name="connsiteX26" fmla="*/ 483060 w 12584740"/>
              <a:gd name="connsiteY26" fmla="*/ 4575313 h 4575313"/>
              <a:gd name="connsiteX27" fmla="*/ 296084 w 12584740"/>
              <a:gd name="connsiteY27" fmla="*/ 3047774 h 4575313"/>
              <a:gd name="connsiteX28" fmla="*/ 235090 w 12584740"/>
              <a:gd name="connsiteY28" fmla="*/ 2549469 h 4575313"/>
              <a:gd name="connsiteX29" fmla="*/ 0 w 12584740"/>
              <a:gd name="connsiteY29" fmla="*/ 628841 h 4575313"/>
              <a:gd name="connsiteX30" fmla="*/ 7836 w 12584740"/>
              <a:gd name="connsiteY30" fmla="*/ 631521 h 4575313"/>
              <a:gd name="connsiteX31" fmla="*/ 59804 w 12584740"/>
              <a:gd name="connsiteY31" fmla="*/ 651795 h 4575313"/>
              <a:gd name="connsiteX32" fmla="*/ 189088 w 12584740"/>
              <a:gd name="connsiteY32" fmla="*/ 654369 h 4575313"/>
              <a:gd name="connsiteX33" fmla="*/ 238402 w 12584740"/>
              <a:gd name="connsiteY33" fmla="*/ 636963 h 4575313"/>
              <a:gd name="connsiteX34" fmla="*/ 332970 w 12584740"/>
              <a:gd name="connsiteY34" fmla="*/ 607012 h 4575313"/>
              <a:gd name="connsiteX35" fmla="*/ 407552 w 12584740"/>
              <a:gd name="connsiteY35" fmla="*/ 547943 h 4575313"/>
              <a:gd name="connsiteX36" fmla="*/ 497934 w 12584740"/>
              <a:gd name="connsiteY36" fmla="*/ 502354 h 4575313"/>
              <a:gd name="connsiteX37" fmla="*/ 510273 w 12584740"/>
              <a:gd name="connsiteY37" fmla="*/ 504172 h 4575313"/>
              <a:gd name="connsiteX38" fmla="*/ 561099 w 12584740"/>
              <a:gd name="connsiteY38" fmla="*/ 476357 h 4575313"/>
              <a:gd name="connsiteX39" fmla="*/ 705102 w 12584740"/>
              <a:gd name="connsiteY39" fmla="*/ 399826 h 4575313"/>
              <a:gd name="connsiteX40" fmla="*/ 800404 w 12584740"/>
              <a:gd name="connsiteY40" fmla="*/ 289909 h 4575313"/>
              <a:gd name="connsiteX41" fmla="*/ 842353 w 12584740"/>
              <a:gd name="connsiteY41" fmla="*/ 276713 h 4575313"/>
              <a:gd name="connsiteX42" fmla="*/ 912247 w 12584740"/>
              <a:gd name="connsiteY42" fmla="*/ 254246 h 4575313"/>
              <a:gd name="connsiteX43" fmla="*/ 927247 w 12584740"/>
              <a:gd name="connsiteY43" fmla="*/ 258217 h 4575313"/>
              <a:gd name="connsiteX44" fmla="*/ 933425 w 12584740"/>
              <a:gd name="connsiteY44" fmla="*/ 256149 h 4575313"/>
              <a:gd name="connsiteX45" fmla="*/ 934108 w 12584740"/>
              <a:gd name="connsiteY45" fmla="*/ 256433 h 4575313"/>
              <a:gd name="connsiteX46" fmla="*/ 935368 w 12584740"/>
              <a:gd name="connsiteY46" fmla="*/ 255498 h 4575313"/>
              <a:gd name="connsiteX47" fmla="*/ 949059 w 12584740"/>
              <a:gd name="connsiteY47" fmla="*/ 250913 h 4575313"/>
              <a:gd name="connsiteX48" fmla="*/ 980035 w 12584740"/>
              <a:gd name="connsiteY48" fmla="*/ 251605 h 4575313"/>
              <a:gd name="connsiteX49" fmla="*/ 998443 w 12584740"/>
              <a:gd name="connsiteY49" fmla="*/ 248823 h 4575313"/>
              <a:gd name="connsiteX50" fmla="*/ 1015140 w 12584740"/>
              <a:gd name="connsiteY50" fmla="*/ 230963 h 4575313"/>
              <a:gd name="connsiteX51" fmla="*/ 1027653 w 12584740"/>
              <a:gd name="connsiteY51" fmla="*/ 228229 h 4575313"/>
              <a:gd name="connsiteX52" fmla="*/ 1029989 w 12584740"/>
              <a:gd name="connsiteY52" fmla="*/ 225769 h 4575313"/>
              <a:gd name="connsiteX53" fmla="*/ 1036851 w 12584740"/>
              <a:gd name="connsiteY53" fmla="*/ 220779 h 4575313"/>
              <a:gd name="connsiteX54" fmla="*/ 1029120 w 12584740"/>
              <a:gd name="connsiteY54" fmla="*/ 217196 h 4575313"/>
              <a:gd name="connsiteX55" fmla="*/ 1113256 w 12584740"/>
              <a:gd name="connsiteY55" fmla="*/ 192543 h 4575313"/>
              <a:gd name="connsiteX56" fmla="*/ 1184710 w 12584740"/>
              <a:gd name="connsiteY56" fmla="*/ 171552 h 4575313"/>
              <a:gd name="connsiteX57" fmla="*/ 1310965 w 12584740"/>
              <a:gd name="connsiteY57" fmla="*/ 185879 h 4575313"/>
              <a:gd name="connsiteX58" fmla="*/ 1430934 w 12584740"/>
              <a:gd name="connsiteY58" fmla="*/ 139104 h 4575313"/>
              <a:gd name="connsiteX59" fmla="*/ 1463118 w 12584740"/>
              <a:gd name="connsiteY59" fmla="*/ 138911 h 4575313"/>
              <a:gd name="connsiteX60" fmla="*/ 1493444 w 12584740"/>
              <a:gd name="connsiteY60" fmla="*/ 147416 h 4575313"/>
              <a:gd name="connsiteX61" fmla="*/ 1493168 w 12584740"/>
              <a:gd name="connsiteY61" fmla="*/ 150455 h 4575313"/>
              <a:gd name="connsiteX62" fmla="*/ 1497974 w 12584740"/>
              <a:gd name="connsiteY62" fmla="*/ 151841 h 4575313"/>
              <a:gd name="connsiteX63" fmla="*/ 1502355 w 12584740"/>
              <a:gd name="connsiteY63" fmla="*/ 149916 h 4575313"/>
              <a:gd name="connsiteX64" fmla="*/ 1508100 w 12584740"/>
              <a:gd name="connsiteY64" fmla="*/ 151526 h 4575313"/>
              <a:gd name="connsiteX65" fmla="*/ 1523822 w 12584740"/>
              <a:gd name="connsiteY65" fmla="*/ 155112 h 4575313"/>
              <a:gd name="connsiteX66" fmla="*/ 1528971 w 12584740"/>
              <a:gd name="connsiteY66" fmla="*/ 161299 h 4575313"/>
              <a:gd name="connsiteX67" fmla="*/ 1590631 w 12584740"/>
              <a:gd name="connsiteY67" fmla="*/ 173836 h 4575313"/>
              <a:gd name="connsiteX68" fmla="*/ 1609537 w 12584740"/>
              <a:gd name="connsiteY68" fmla="*/ 169616 h 4575313"/>
              <a:gd name="connsiteX69" fmla="*/ 1631335 w 12584740"/>
              <a:gd name="connsiteY69" fmla="*/ 179686 h 4575313"/>
              <a:gd name="connsiteX70" fmla="*/ 1693983 w 12584740"/>
              <a:gd name="connsiteY70" fmla="*/ 183202 h 4575313"/>
              <a:gd name="connsiteX71" fmla="*/ 1763575 w 12584740"/>
              <a:gd name="connsiteY71" fmla="*/ 194844 h 4575313"/>
              <a:gd name="connsiteX72" fmla="*/ 1812709 w 12584740"/>
              <a:gd name="connsiteY72" fmla="*/ 208037 h 4575313"/>
              <a:gd name="connsiteX73" fmla="*/ 1945879 w 12584740"/>
              <a:gd name="connsiteY73" fmla="*/ 216206 h 4575313"/>
              <a:gd name="connsiteX74" fmla="*/ 1974418 w 12584740"/>
              <a:gd name="connsiteY74" fmla="*/ 208866 h 4575313"/>
              <a:gd name="connsiteX75" fmla="*/ 1976651 w 12584740"/>
              <a:gd name="connsiteY75" fmla="*/ 208757 h 4575313"/>
              <a:gd name="connsiteX76" fmla="*/ 2881775 w 12584740"/>
              <a:gd name="connsiteY76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296084 w 12584740"/>
              <a:gd name="connsiteY26" fmla="*/ 3047774 h 4575313"/>
              <a:gd name="connsiteX27" fmla="*/ 235090 w 12584740"/>
              <a:gd name="connsiteY27" fmla="*/ 2549469 h 4575313"/>
              <a:gd name="connsiteX28" fmla="*/ 0 w 12584740"/>
              <a:gd name="connsiteY28" fmla="*/ 628841 h 4575313"/>
              <a:gd name="connsiteX29" fmla="*/ 7836 w 12584740"/>
              <a:gd name="connsiteY29" fmla="*/ 631521 h 4575313"/>
              <a:gd name="connsiteX30" fmla="*/ 59804 w 12584740"/>
              <a:gd name="connsiteY30" fmla="*/ 651795 h 4575313"/>
              <a:gd name="connsiteX31" fmla="*/ 189088 w 12584740"/>
              <a:gd name="connsiteY31" fmla="*/ 654369 h 4575313"/>
              <a:gd name="connsiteX32" fmla="*/ 238402 w 12584740"/>
              <a:gd name="connsiteY32" fmla="*/ 636963 h 4575313"/>
              <a:gd name="connsiteX33" fmla="*/ 332970 w 12584740"/>
              <a:gd name="connsiteY33" fmla="*/ 607012 h 4575313"/>
              <a:gd name="connsiteX34" fmla="*/ 407552 w 12584740"/>
              <a:gd name="connsiteY34" fmla="*/ 547943 h 4575313"/>
              <a:gd name="connsiteX35" fmla="*/ 497934 w 12584740"/>
              <a:gd name="connsiteY35" fmla="*/ 502354 h 4575313"/>
              <a:gd name="connsiteX36" fmla="*/ 510273 w 12584740"/>
              <a:gd name="connsiteY36" fmla="*/ 504172 h 4575313"/>
              <a:gd name="connsiteX37" fmla="*/ 561099 w 12584740"/>
              <a:gd name="connsiteY37" fmla="*/ 476357 h 4575313"/>
              <a:gd name="connsiteX38" fmla="*/ 705102 w 12584740"/>
              <a:gd name="connsiteY38" fmla="*/ 399826 h 4575313"/>
              <a:gd name="connsiteX39" fmla="*/ 800404 w 12584740"/>
              <a:gd name="connsiteY39" fmla="*/ 289909 h 4575313"/>
              <a:gd name="connsiteX40" fmla="*/ 842353 w 12584740"/>
              <a:gd name="connsiteY40" fmla="*/ 276713 h 4575313"/>
              <a:gd name="connsiteX41" fmla="*/ 912247 w 12584740"/>
              <a:gd name="connsiteY41" fmla="*/ 254246 h 4575313"/>
              <a:gd name="connsiteX42" fmla="*/ 927247 w 12584740"/>
              <a:gd name="connsiteY42" fmla="*/ 258217 h 4575313"/>
              <a:gd name="connsiteX43" fmla="*/ 933425 w 12584740"/>
              <a:gd name="connsiteY43" fmla="*/ 256149 h 4575313"/>
              <a:gd name="connsiteX44" fmla="*/ 934108 w 12584740"/>
              <a:gd name="connsiteY44" fmla="*/ 256433 h 4575313"/>
              <a:gd name="connsiteX45" fmla="*/ 935368 w 12584740"/>
              <a:gd name="connsiteY45" fmla="*/ 255498 h 4575313"/>
              <a:gd name="connsiteX46" fmla="*/ 949059 w 12584740"/>
              <a:gd name="connsiteY46" fmla="*/ 250913 h 4575313"/>
              <a:gd name="connsiteX47" fmla="*/ 980035 w 12584740"/>
              <a:gd name="connsiteY47" fmla="*/ 251605 h 4575313"/>
              <a:gd name="connsiteX48" fmla="*/ 998443 w 12584740"/>
              <a:gd name="connsiteY48" fmla="*/ 248823 h 4575313"/>
              <a:gd name="connsiteX49" fmla="*/ 1015140 w 12584740"/>
              <a:gd name="connsiteY49" fmla="*/ 230963 h 4575313"/>
              <a:gd name="connsiteX50" fmla="*/ 1027653 w 12584740"/>
              <a:gd name="connsiteY50" fmla="*/ 228229 h 4575313"/>
              <a:gd name="connsiteX51" fmla="*/ 1029989 w 12584740"/>
              <a:gd name="connsiteY51" fmla="*/ 225769 h 4575313"/>
              <a:gd name="connsiteX52" fmla="*/ 1036851 w 12584740"/>
              <a:gd name="connsiteY52" fmla="*/ 220779 h 4575313"/>
              <a:gd name="connsiteX53" fmla="*/ 1029120 w 12584740"/>
              <a:gd name="connsiteY53" fmla="*/ 217196 h 4575313"/>
              <a:gd name="connsiteX54" fmla="*/ 1113256 w 12584740"/>
              <a:gd name="connsiteY54" fmla="*/ 192543 h 4575313"/>
              <a:gd name="connsiteX55" fmla="*/ 1184710 w 12584740"/>
              <a:gd name="connsiteY55" fmla="*/ 171552 h 4575313"/>
              <a:gd name="connsiteX56" fmla="*/ 1310965 w 12584740"/>
              <a:gd name="connsiteY56" fmla="*/ 185879 h 4575313"/>
              <a:gd name="connsiteX57" fmla="*/ 1430934 w 12584740"/>
              <a:gd name="connsiteY57" fmla="*/ 139104 h 4575313"/>
              <a:gd name="connsiteX58" fmla="*/ 1463118 w 12584740"/>
              <a:gd name="connsiteY58" fmla="*/ 138911 h 4575313"/>
              <a:gd name="connsiteX59" fmla="*/ 1493444 w 12584740"/>
              <a:gd name="connsiteY59" fmla="*/ 147416 h 4575313"/>
              <a:gd name="connsiteX60" fmla="*/ 1493168 w 12584740"/>
              <a:gd name="connsiteY60" fmla="*/ 150455 h 4575313"/>
              <a:gd name="connsiteX61" fmla="*/ 1497974 w 12584740"/>
              <a:gd name="connsiteY61" fmla="*/ 151841 h 4575313"/>
              <a:gd name="connsiteX62" fmla="*/ 1502355 w 12584740"/>
              <a:gd name="connsiteY62" fmla="*/ 149916 h 4575313"/>
              <a:gd name="connsiteX63" fmla="*/ 1508100 w 12584740"/>
              <a:gd name="connsiteY63" fmla="*/ 151526 h 4575313"/>
              <a:gd name="connsiteX64" fmla="*/ 1523822 w 12584740"/>
              <a:gd name="connsiteY64" fmla="*/ 155112 h 4575313"/>
              <a:gd name="connsiteX65" fmla="*/ 1528971 w 12584740"/>
              <a:gd name="connsiteY65" fmla="*/ 161299 h 4575313"/>
              <a:gd name="connsiteX66" fmla="*/ 1590631 w 12584740"/>
              <a:gd name="connsiteY66" fmla="*/ 173836 h 4575313"/>
              <a:gd name="connsiteX67" fmla="*/ 1609537 w 12584740"/>
              <a:gd name="connsiteY67" fmla="*/ 169616 h 4575313"/>
              <a:gd name="connsiteX68" fmla="*/ 1631335 w 12584740"/>
              <a:gd name="connsiteY68" fmla="*/ 179686 h 4575313"/>
              <a:gd name="connsiteX69" fmla="*/ 1693983 w 12584740"/>
              <a:gd name="connsiteY69" fmla="*/ 183202 h 4575313"/>
              <a:gd name="connsiteX70" fmla="*/ 1763575 w 12584740"/>
              <a:gd name="connsiteY70" fmla="*/ 194844 h 4575313"/>
              <a:gd name="connsiteX71" fmla="*/ 1812709 w 12584740"/>
              <a:gd name="connsiteY71" fmla="*/ 208037 h 4575313"/>
              <a:gd name="connsiteX72" fmla="*/ 1945879 w 12584740"/>
              <a:gd name="connsiteY72" fmla="*/ 216206 h 4575313"/>
              <a:gd name="connsiteX73" fmla="*/ 1974418 w 12584740"/>
              <a:gd name="connsiteY73" fmla="*/ 208866 h 4575313"/>
              <a:gd name="connsiteX74" fmla="*/ 1976651 w 12584740"/>
              <a:gd name="connsiteY74" fmla="*/ 208757 h 4575313"/>
              <a:gd name="connsiteX75" fmla="*/ 2881775 w 12584740"/>
              <a:gd name="connsiteY75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296084 w 12584740"/>
              <a:gd name="connsiteY26" fmla="*/ 3047774 h 4575313"/>
              <a:gd name="connsiteX27" fmla="*/ 0 w 12584740"/>
              <a:gd name="connsiteY27" fmla="*/ 628841 h 4575313"/>
              <a:gd name="connsiteX28" fmla="*/ 7836 w 12584740"/>
              <a:gd name="connsiteY28" fmla="*/ 631521 h 4575313"/>
              <a:gd name="connsiteX29" fmla="*/ 59804 w 12584740"/>
              <a:gd name="connsiteY29" fmla="*/ 651795 h 4575313"/>
              <a:gd name="connsiteX30" fmla="*/ 189088 w 12584740"/>
              <a:gd name="connsiteY30" fmla="*/ 654369 h 4575313"/>
              <a:gd name="connsiteX31" fmla="*/ 238402 w 12584740"/>
              <a:gd name="connsiteY31" fmla="*/ 636963 h 4575313"/>
              <a:gd name="connsiteX32" fmla="*/ 332970 w 12584740"/>
              <a:gd name="connsiteY32" fmla="*/ 607012 h 4575313"/>
              <a:gd name="connsiteX33" fmla="*/ 407552 w 12584740"/>
              <a:gd name="connsiteY33" fmla="*/ 547943 h 4575313"/>
              <a:gd name="connsiteX34" fmla="*/ 497934 w 12584740"/>
              <a:gd name="connsiteY34" fmla="*/ 502354 h 4575313"/>
              <a:gd name="connsiteX35" fmla="*/ 510273 w 12584740"/>
              <a:gd name="connsiteY35" fmla="*/ 504172 h 4575313"/>
              <a:gd name="connsiteX36" fmla="*/ 561099 w 12584740"/>
              <a:gd name="connsiteY36" fmla="*/ 476357 h 4575313"/>
              <a:gd name="connsiteX37" fmla="*/ 705102 w 12584740"/>
              <a:gd name="connsiteY37" fmla="*/ 399826 h 4575313"/>
              <a:gd name="connsiteX38" fmla="*/ 800404 w 12584740"/>
              <a:gd name="connsiteY38" fmla="*/ 289909 h 4575313"/>
              <a:gd name="connsiteX39" fmla="*/ 842353 w 12584740"/>
              <a:gd name="connsiteY39" fmla="*/ 276713 h 4575313"/>
              <a:gd name="connsiteX40" fmla="*/ 912247 w 12584740"/>
              <a:gd name="connsiteY40" fmla="*/ 254246 h 4575313"/>
              <a:gd name="connsiteX41" fmla="*/ 927247 w 12584740"/>
              <a:gd name="connsiteY41" fmla="*/ 258217 h 4575313"/>
              <a:gd name="connsiteX42" fmla="*/ 933425 w 12584740"/>
              <a:gd name="connsiteY42" fmla="*/ 256149 h 4575313"/>
              <a:gd name="connsiteX43" fmla="*/ 934108 w 12584740"/>
              <a:gd name="connsiteY43" fmla="*/ 256433 h 4575313"/>
              <a:gd name="connsiteX44" fmla="*/ 935368 w 12584740"/>
              <a:gd name="connsiteY44" fmla="*/ 255498 h 4575313"/>
              <a:gd name="connsiteX45" fmla="*/ 949059 w 12584740"/>
              <a:gd name="connsiteY45" fmla="*/ 250913 h 4575313"/>
              <a:gd name="connsiteX46" fmla="*/ 980035 w 12584740"/>
              <a:gd name="connsiteY46" fmla="*/ 251605 h 4575313"/>
              <a:gd name="connsiteX47" fmla="*/ 998443 w 12584740"/>
              <a:gd name="connsiteY47" fmla="*/ 248823 h 4575313"/>
              <a:gd name="connsiteX48" fmla="*/ 1015140 w 12584740"/>
              <a:gd name="connsiteY48" fmla="*/ 230963 h 4575313"/>
              <a:gd name="connsiteX49" fmla="*/ 1027653 w 12584740"/>
              <a:gd name="connsiteY49" fmla="*/ 228229 h 4575313"/>
              <a:gd name="connsiteX50" fmla="*/ 1029989 w 12584740"/>
              <a:gd name="connsiteY50" fmla="*/ 225769 h 4575313"/>
              <a:gd name="connsiteX51" fmla="*/ 1036851 w 12584740"/>
              <a:gd name="connsiteY51" fmla="*/ 220779 h 4575313"/>
              <a:gd name="connsiteX52" fmla="*/ 1029120 w 12584740"/>
              <a:gd name="connsiteY52" fmla="*/ 217196 h 4575313"/>
              <a:gd name="connsiteX53" fmla="*/ 1113256 w 12584740"/>
              <a:gd name="connsiteY53" fmla="*/ 192543 h 4575313"/>
              <a:gd name="connsiteX54" fmla="*/ 1184710 w 12584740"/>
              <a:gd name="connsiteY54" fmla="*/ 171552 h 4575313"/>
              <a:gd name="connsiteX55" fmla="*/ 1310965 w 12584740"/>
              <a:gd name="connsiteY55" fmla="*/ 185879 h 4575313"/>
              <a:gd name="connsiteX56" fmla="*/ 1430934 w 12584740"/>
              <a:gd name="connsiteY56" fmla="*/ 139104 h 4575313"/>
              <a:gd name="connsiteX57" fmla="*/ 1463118 w 12584740"/>
              <a:gd name="connsiteY57" fmla="*/ 138911 h 4575313"/>
              <a:gd name="connsiteX58" fmla="*/ 1493444 w 12584740"/>
              <a:gd name="connsiteY58" fmla="*/ 147416 h 4575313"/>
              <a:gd name="connsiteX59" fmla="*/ 1493168 w 12584740"/>
              <a:gd name="connsiteY59" fmla="*/ 150455 h 4575313"/>
              <a:gd name="connsiteX60" fmla="*/ 1497974 w 12584740"/>
              <a:gd name="connsiteY60" fmla="*/ 151841 h 4575313"/>
              <a:gd name="connsiteX61" fmla="*/ 1502355 w 12584740"/>
              <a:gd name="connsiteY61" fmla="*/ 149916 h 4575313"/>
              <a:gd name="connsiteX62" fmla="*/ 1508100 w 12584740"/>
              <a:gd name="connsiteY62" fmla="*/ 151526 h 4575313"/>
              <a:gd name="connsiteX63" fmla="*/ 1523822 w 12584740"/>
              <a:gd name="connsiteY63" fmla="*/ 155112 h 4575313"/>
              <a:gd name="connsiteX64" fmla="*/ 1528971 w 12584740"/>
              <a:gd name="connsiteY64" fmla="*/ 161299 h 4575313"/>
              <a:gd name="connsiteX65" fmla="*/ 1590631 w 12584740"/>
              <a:gd name="connsiteY65" fmla="*/ 173836 h 4575313"/>
              <a:gd name="connsiteX66" fmla="*/ 1609537 w 12584740"/>
              <a:gd name="connsiteY66" fmla="*/ 169616 h 4575313"/>
              <a:gd name="connsiteX67" fmla="*/ 1631335 w 12584740"/>
              <a:gd name="connsiteY67" fmla="*/ 179686 h 4575313"/>
              <a:gd name="connsiteX68" fmla="*/ 1693983 w 12584740"/>
              <a:gd name="connsiteY68" fmla="*/ 183202 h 4575313"/>
              <a:gd name="connsiteX69" fmla="*/ 1763575 w 12584740"/>
              <a:gd name="connsiteY69" fmla="*/ 194844 h 4575313"/>
              <a:gd name="connsiteX70" fmla="*/ 1812709 w 12584740"/>
              <a:gd name="connsiteY70" fmla="*/ 208037 h 4575313"/>
              <a:gd name="connsiteX71" fmla="*/ 1945879 w 12584740"/>
              <a:gd name="connsiteY71" fmla="*/ 216206 h 4575313"/>
              <a:gd name="connsiteX72" fmla="*/ 1974418 w 12584740"/>
              <a:gd name="connsiteY72" fmla="*/ 208866 h 4575313"/>
              <a:gd name="connsiteX73" fmla="*/ 1976651 w 12584740"/>
              <a:gd name="connsiteY73" fmla="*/ 208757 h 4575313"/>
              <a:gd name="connsiteX74" fmla="*/ 2881775 w 12584740"/>
              <a:gd name="connsiteY74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0 w 12584740"/>
              <a:gd name="connsiteY26" fmla="*/ 628841 h 4575313"/>
              <a:gd name="connsiteX27" fmla="*/ 7836 w 12584740"/>
              <a:gd name="connsiteY27" fmla="*/ 631521 h 4575313"/>
              <a:gd name="connsiteX28" fmla="*/ 59804 w 12584740"/>
              <a:gd name="connsiteY28" fmla="*/ 651795 h 4575313"/>
              <a:gd name="connsiteX29" fmla="*/ 189088 w 12584740"/>
              <a:gd name="connsiteY29" fmla="*/ 654369 h 4575313"/>
              <a:gd name="connsiteX30" fmla="*/ 238402 w 12584740"/>
              <a:gd name="connsiteY30" fmla="*/ 636963 h 4575313"/>
              <a:gd name="connsiteX31" fmla="*/ 332970 w 12584740"/>
              <a:gd name="connsiteY31" fmla="*/ 607012 h 4575313"/>
              <a:gd name="connsiteX32" fmla="*/ 407552 w 12584740"/>
              <a:gd name="connsiteY32" fmla="*/ 547943 h 4575313"/>
              <a:gd name="connsiteX33" fmla="*/ 497934 w 12584740"/>
              <a:gd name="connsiteY33" fmla="*/ 502354 h 4575313"/>
              <a:gd name="connsiteX34" fmla="*/ 510273 w 12584740"/>
              <a:gd name="connsiteY34" fmla="*/ 504172 h 4575313"/>
              <a:gd name="connsiteX35" fmla="*/ 561099 w 12584740"/>
              <a:gd name="connsiteY35" fmla="*/ 476357 h 4575313"/>
              <a:gd name="connsiteX36" fmla="*/ 705102 w 12584740"/>
              <a:gd name="connsiteY36" fmla="*/ 399826 h 4575313"/>
              <a:gd name="connsiteX37" fmla="*/ 800404 w 12584740"/>
              <a:gd name="connsiteY37" fmla="*/ 289909 h 4575313"/>
              <a:gd name="connsiteX38" fmla="*/ 842353 w 12584740"/>
              <a:gd name="connsiteY38" fmla="*/ 276713 h 4575313"/>
              <a:gd name="connsiteX39" fmla="*/ 912247 w 12584740"/>
              <a:gd name="connsiteY39" fmla="*/ 254246 h 4575313"/>
              <a:gd name="connsiteX40" fmla="*/ 927247 w 12584740"/>
              <a:gd name="connsiteY40" fmla="*/ 258217 h 4575313"/>
              <a:gd name="connsiteX41" fmla="*/ 933425 w 12584740"/>
              <a:gd name="connsiteY41" fmla="*/ 256149 h 4575313"/>
              <a:gd name="connsiteX42" fmla="*/ 934108 w 12584740"/>
              <a:gd name="connsiteY42" fmla="*/ 256433 h 4575313"/>
              <a:gd name="connsiteX43" fmla="*/ 935368 w 12584740"/>
              <a:gd name="connsiteY43" fmla="*/ 255498 h 4575313"/>
              <a:gd name="connsiteX44" fmla="*/ 949059 w 12584740"/>
              <a:gd name="connsiteY44" fmla="*/ 250913 h 4575313"/>
              <a:gd name="connsiteX45" fmla="*/ 980035 w 12584740"/>
              <a:gd name="connsiteY45" fmla="*/ 251605 h 4575313"/>
              <a:gd name="connsiteX46" fmla="*/ 998443 w 12584740"/>
              <a:gd name="connsiteY46" fmla="*/ 248823 h 4575313"/>
              <a:gd name="connsiteX47" fmla="*/ 1015140 w 12584740"/>
              <a:gd name="connsiteY47" fmla="*/ 230963 h 4575313"/>
              <a:gd name="connsiteX48" fmla="*/ 1027653 w 12584740"/>
              <a:gd name="connsiteY48" fmla="*/ 228229 h 4575313"/>
              <a:gd name="connsiteX49" fmla="*/ 1029989 w 12584740"/>
              <a:gd name="connsiteY49" fmla="*/ 225769 h 4575313"/>
              <a:gd name="connsiteX50" fmla="*/ 1036851 w 12584740"/>
              <a:gd name="connsiteY50" fmla="*/ 220779 h 4575313"/>
              <a:gd name="connsiteX51" fmla="*/ 1029120 w 12584740"/>
              <a:gd name="connsiteY51" fmla="*/ 217196 h 4575313"/>
              <a:gd name="connsiteX52" fmla="*/ 1113256 w 12584740"/>
              <a:gd name="connsiteY52" fmla="*/ 192543 h 4575313"/>
              <a:gd name="connsiteX53" fmla="*/ 1184710 w 12584740"/>
              <a:gd name="connsiteY53" fmla="*/ 171552 h 4575313"/>
              <a:gd name="connsiteX54" fmla="*/ 1310965 w 12584740"/>
              <a:gd name="connsiteY54" fmla="*/ 185879 h 4575313"/>
              <a:gd name="connsiteX55" fmla="*/ 1430934 w 12584740"/>
              <a:gd name="connsiteY55" fmla="*/ 139104 h 4575313"/>
              <a:gd name="connsiteX56" fmla="*/ 1463118 w 12584740"/>
              <a:gd name="connsiteY56" fmla="*/ 138911 h 4575313"/>
              <a:gd name="connsiteX57" fmla="*/ 1493444 w 12584740"/>
              <a:gd name="connsiteY57" fmla="*/ 147416 h 4575313"/>
              <a:gd name="connsiteX58" fmla="*/ 1493168 w 12584740"/>
              <a:gd name="connsiteY58" fmla="*/ 150455 h 4575313"/>
              <a:gd name="connsiteX59" fmla="*/ 1497974 w 12584740"/>
              <a:gd name="connsiteY59" fmla="*/ 151841 h 4575313"/>
              <a:gd name="connsiteX60" fmla="*/ 1502355 w 12584740"/>
              <a:gd name="connsiteY60" fmla="*/ 149916 h 4575313"/>
              <a:gd name="connsiteX61" fmla="*/ 1508100 w 12584740"/>
              <a:gd name="connsiteY61" fmla="*/ 151526 h 4575313"/>
              <a:gd name="connsiteX62" fmla="*/ 1523822 w 12584740"/>
              <a:gd name="connsiteY62" fmla="*/ 155112 h 4575313"/>
              <a:gd name="connsiteX63" fmla="*/ 1528971 w 12584740"/>
              <a:gd name="connsiteY63" fmla="*/ 161299 h 4575313"/>
              <a:gd name="connsiteX64" fmla="*/ 1590631 w 12584740"/>
              <a:gd name="connsiteY64" fmla="*/ 173836 h 4575313"/>
              <a:gd name="connsiteX65" fmla="*/ 1609537 w 12584740"/>
              <a:gd name="connsiteY65" fmla="*/ 169616 h 4575313"/>
              <a:gd name="connsiteX66" fmla="*/ 1631335 w 12584740"/>
              <a:gd name="connsiteY66" fmla="*/ 179686 h 4575313"/>
              <a:gd name="connsiteX67" fmla="*/ 1693983 w 12584740"/>
              <a:gd name="connsiteY67" fmla="*/ 183202 h 4575313"/>
              <a:gd name="connsiteX68" fmla="*/ 1763575 w 12584740"/>
              <a:gd name="connsiteY68" fmla="*/ 194844 h 4575313"/>
              <a:gd name="connsiteX69" fmla="*/ 1812709 w 12584740"/>
              <a:gd name="connsiteY69" fmla="*/ 208037 h 4575313"/>
              <a:gd name="connsiteX70" fmla="*/ 1945879 w 12584740"/>
              <a:gd name="connsiteY70" fmla="*/ 216206 h 4575313"/>
              <a:gd name="connsiteX71" fmla="*/ 1974418 w 12584740"/>
              <a:gd name="connsiteY71" fmla="*/ 208866 h 4575313"/>
              <a:gd name="connsiteX72" fmla="*/ 1976651 w 12584740"/>
              <a:gd name="connsiteY72" fmla="*/ 208757 h 4575313"/>
              <a:gd name="connsiteX73" fmla="*/ 2881775 w 12584740"/>
              <a:gd name="connsiteY73" fmla="*/ 233197 h 4575313"/>
              <a:gd name="connsiteX0" fmla="*/ 2881775 w 12584740"/>
              <a:gd name="connsiteY0" fmla="*/ 214043 h 4556159"/>
              <a:gd name="connsiteX1" fmla="*/ 8923122 w 12584740"/>
              <a:gd name="connsiteY1" fmla="*/ 205911 h 4556159"/>
              <a:gd name="connsiteX2" fmla="*/ 10535176 w 12584740"/>
              <a:gd name="connsiteY2" fmla="*/ 98886 h 4556159"/>
              <a:gd name="connsiteX3" fmla="*/ 10552865 w 12584740"/>
              <a:gd name="connsiteY3" fmla="*/ 93120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1976651 w 12584740"/>
              <a:gd name="connsiteY71" fmla="*/ 189603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8923122 w 12584740"/>
              <a:gd name="connsiteY1" fmla="*/ 205911 h 4556159"/>
              <a:gd name="connsiteX2" fmla="*/ 10535176 w 12584740"/>
              <a:gd name="connsiteY2" fmla="*/ 98886 h 4556159"/>
              <a:gd name="connsiteX3" fmla="*/ 10552865 w 12584740"/>
              <a:gd name="connsiteY3" fmla="*/ 93120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584740" h="4556159">
                <a:moveTo>
                  <a:pt x="2881775" y="214043"/>
                </a:moveTo>
                <a:lnTo>
                  <a:pt x="8923122" y="205911"/>
                </a:lnTo>
                <a:cubicBezTo>
                  <a:pt x="8923122" y="236009"/>
                  <a:pt x="10535176" y="68788"/>
                  <a:pt x="10535176" y="98886"/>
                </a:cubicBezTo>
                <a:lnTo>
                  <a:pt x="10552865" y="93120"/>
                </a:lnTo>
                <a:cubicBezTo>
                  <a:pt x="10602509" y="95039"/>
                  <a:pt x="10648374" y="81962"/>
                  <a:pt x="10704478" y="76437"/>
                </a:cubicBezTo>
                <a:cubicBezTo>
                  <a:pt x="10764532" y="85901"/>
                  <a:pt x="10796465" y="61749"/>
                  <a:pt x="10856419" y="55944"/>
                </a:cubicBezTo>
                <a:cubicBezTo>
                  <a:pt x="10914661" y="77716"/>
                  <a:pt x="10896627" y="22130"/>
                  <a:pt x="10946891" y="22447"/>
                </a:cubicBezTo>
                <a:cubicBezTo>
                  <a:pt x="11028004" y="41524"/>
                  <a:pt x="10945561" y="3905"/>
                  <a:pt x="11071737" y="7907"/>
                </a:cubicBezTo>
                <a:cubicBezTo>
                  <a:pt x="11078763" y="11268"/>
                  <a:pt x="11094187" y="7177"/>
                  <a:pt x="11092700" y="2345"/>
                </a:cubicBezTo>
                <a:cubicBezTo>
                  <a:pt x="11100672" y="3621"/>
                  <a:pt x="11119582" y="12415"/>
                  <a:pt x="11121627" y="4539"/>
                </a:cubicBezTo>
                <a:cubicBezTo>
                  <a:pt x="11161872" y="2410"/>
                  <a:pt x="11201801" y="5778"/>
                  <a:pt x="11237564" y="14319"/>
                </a:cubicBezTo>
                <a:cubicBezTo>
                  <a:pt x="11315265" y="-1427"/>
                  <a:pt x="11272628" y="36301"/>
                  <a:pt x="11328738" y="30868"/>
                </a:cubicBezTo>
                <a:cubicBezTo>
                  <a:pt x="11373885" y="14123"/>
                  <a:pt x="11390505" y="26175"/>
                  <a:pt x="11442587" y="14368"/>
                </a:cubicBezTo>
                <a:cubicBezTo>
                  <a:pt x="11460405" y="39138"/>
                  <a:pt x="11491560" y="10212"/>
                  <a:pt x="11511928" y="16713"/>
                </a:cubicBezTo>
                <a:cubicBezTo>
                  <a:pt x="11544050" y="-13836"/>
                  <a:pt x="11591566" y="41138"/>
                  <a:pt x="11625388" y="39481"/>
                </a:cubicBezTo>
                <a:cubicBezTo>
                  <a:pt x="11682275" y="32159"/>
                  <a:pt x="11743456" y="-367"/>
                  <a:pt x="11775146" y="27611"/>
                </a:cubicBezTo>
                <a:cubicBezTo>
                  <a:pt x="11779070" y="15386"/>
                  <a:pt x="11773473" y="-818"/>
                  <a:pt x="11806024" y="88"/>
                </a:cubicBezTo>
                <a:cubicBezTo>
                  <a:pt x="11821005" y="-1216"/>
                  <a:pt x="11833611" y="12437"/>
                  <a:pt x="11865034" y="19785"/>
                </a:cubicBezTo>
                <a:cubicBezTo>
                  <a:pt x="11905979" y="29998"/>
                  <a:pt x="11998366" y="9552"/>
                  <a:pt x="11994565" y="44174"/>
                </a:cubicBezTo>
                <a:cubicBezTo>
                  <a:pt x="12007200" y="63922"/>
                  <a:pt x="12058131" y="30230"/>
                  <a:pt x="12059283" y="52111"/>
                </a:cubicBezTo>
                <a:cubicBezTo>
                  <a:pt x="12081498" y="36953"/>
                  <a:pt x="12122851" y="58256"/>
                  <a:pt x="12160147" y="55873"/>
                </a:cubicBezTo>
                <a:cubicBezTo>
                  <a:pt x="12167674" y="65410"/>
                  <a:pt x="12176238" y="64529"/>
                  <a:pt x="12190854" y="58535"/>
                </a:cubicBezTo>
                <a:lnTo>
                  <a:pt x="12215705" y="59963"/>
                </a:lnTo>
                <a:lnTo>
                  <a:pt x="12584740" y="3074876"/>
                </a:lnTo>
                <a:lnTo>
                  <a:pt x="483060" y="4556159"/>
                </a:lnTo>
                <a:lnTo>
                  <a:pt x="0" y="609687"/>
                </a:lnTo>
                <a:lnTo>
                  <a:pt x="7836" y="612367"/>
                </a:lnTo>
                <a:cubicBezTo>
                  <a:pt x="25349" y="620104"/>
                  <a:pt x="41483" y="627786"/>
                  <a:pt x="59804" y="632641"/>
                </a:cubicBezTo>
                <a:cubicBezTo>
                  <a:pt x="75146" y="654421"/>
                  <a:pt x="167365" y="632597"/>
                  <a:pt x="189088" y="635215"/>
                </a:cubicBezTo>
                <a:cubicBezTo>
                  <a:pt x="217440" y="623749"/>
                  <a:pt x="208344" y="626448"/>
                  <a:pt x="238402" y="617809"/>
                </a:cubicBezTo>
                <a:cubicBezTo>
                  <a:pt x="247394" y="590135"/>
                  <a:pt x="303125" y="595692"/>
                  <a:pt x="332970" y="587858"/>
                </a:cubicBezTo>
                <a:cubicBezTo>
                  <a:pt x="336621" y="563687"/>
                  <a:pt x="356128" y="555392"/>
                  <a:pt x="407552" y="528789"/>
                </a:cubicBezTo>
                <a:cubicBezTo>
                  <a:pt x="410625" y="501558"/>
                  <a:pt x="481949" y="526749"/>
                  <a:pt x="497934" y="483200"/>
                </a:cubicBezTo>
                <a:cubicBezTo>
                  <a:pt x="501858" y="484200"/>
                  <a:pt x="506013" y="484811"/>
                  <a:pt x="510273" y="485018"/>
                </a:cubicBezTo>
                <a:cubicBezTo>
                  <a:pt x="535011" y="486222"/>
                  <a:pt x="557770" y="473768"/>
                  <a:pt x="561099" y="457203"/>
                </a:cubicBezTo>
                <a:cubicBezTo>
                  <a:pt x="592709" y="393031"/>
                  <a:pt x="657171" y="417531"/>
                  <a:pt x="705102" y="380672"/>
                </a:cubicBezTo>
                <a:cubicBezTo>
                  <a:pt x="762904" y="342107"/>
                  <a:pt x="753762" y="341220"/>
                  <a:pt x="800404" y="270755"/>
                </a:cubicBezTo>
                <a:cubicBezTo>
                  <a:pt x="821510" y="277286"/>
                  <a:pt x="831930" y="272279"/>
                  <a:pt x="842353" y="257559"/>
                </a:cubicBezTo>
                <a:cubicBezTo>
                  <a:pt x="871396" y="239661"/>
                  <a:pt x="901151" y="269258"/>
                  <a:pt x="912247" y="235092"/>
                </a:cubicBezTo>
                <a:cubicBezTo>
                  <a:pt x="915193" y="239660"/>
                  <a:pt x="920652" y="240302"/>
                  <a:pt x="927247" y="239063"/>
                </a:cubicBezTo>
                <a:lnTo>
                  <a:pt x="933425" y="236995"/>
                </a:lnTo>
                <a:lnTo>
                  <a:pt x="934108" y="237279"/>
                </a:lnTo>
                <a:lnTo>
                  <a:pt x="935368" y="236344"/>
                </a:lnTo>
                <a:lnTo>
                  <a:pt x="949059" y="231759"/>
                </a:lnTo>
                <a:cubicBezTo>
                  <a:pt x="964033" y="225857"/>
                  <a:pt x="978036" y="220629"/>
                  <a:pt x="980035" y="232451"/>
                </a:cubicBezTo>
                <a:cubicBezTo>
                  <a:pt x="988861" y="233151"/>
                  <a:pt x="994474" y="231910"/>
                  <a:pt x="998443" y="229669"/>
                </a:cubicBezTo>
                <a:cubicBezTo>
                  <a:pt x="1006381" y="225191"/>
                  <a:pt x="1007750" y="216720"/>
                  <a:pt x="1015140" y="211809"/>
                </a:cubicBezTo>
                <a:lnTo>
                  <a:pt x="1027653" y="209075"/>
                </a:lnTo>
                <a:lnTo>
                  <a:pt x="1029989" y="206615"/>
                </a:lnTo>
                <a:lnTo>
                  <a:pt x="1036851" y="201625"/>
                </a:lnTo>
                <a:lnTo>
                  <a:pt x="1029120" y="198042"/>
                </a:lnTo>
                <a:cubicBezTo>
                  <a:pt x="1021104" y="195096"/>
                  <a:pt x="1101729" y="180798"/>
                  <a:pt x="1113256" y="173389"/>
                </a:cubicBezTo>
                <a:lnTo>
                  <a:pt x="1184710" y="152398"/>
                </a:lnTo>
                <a:lnTo>
                  <a:pt x="1310965" y="166725"/>
                </a:lnTo>
                <a:cubicBezTo>
                  <a:pt x="1336372" y="131696"/>
                  <a:pt x="1403197" y="140119"/>
                  <a:pt x="1430934" y="119950"/>
                </a:cubicBezTo>
                <a:lnTo>
                  <a:pt x="1463118" y="119757"/>
                </a:lnTo>
                <a:lnTo>
                  <a:pt x="1493444" y="128262"/>
                </a:lnTo>
                <a:lnTo>
                  <a:pt x="1493168" y="131301"/>
                </a:lnTo>
                <a:cubicBezTo>
                  <a:pt x="1493827" y="133297"/>
                  <a:pt x="1495475" y="133471"/>
                  <a:pt x="1497974" y="132687"/>
                </a:cubicBezTo>
                <a:lnTo>
                  <a:pt x="1502355" y="130762"/>
                </a:lnTo>
                <a:lnTo>
                  <a:pt x="1508100" y="132372"/>
                </a:lnTo>
                <a:lnTo>
                  <a:pt x="1523822" y="135958"/>
                </a:lnTo>
                <a:lnTo>
                  <a:pt x="1528971" y="142145"/>
                </a:lnTo>
                <a:cubicBezTo>
                  <a:pt x="1544182" y="151821"/>
                  <a:pt x="1579536" y="139768"/>
                  <a:pt x="1590631" y="154682"/>
                </a:cubicBezTo>
                <a:lnTo>
                  <a:pt x="1609537" y="150462"/>
                </a:lnTo>
                <a:lnTo>
                  <a:pt x="1631335" y="160532"/>
                </a:lnTo>
                <a:cubicBezTo>
                  <a:pt x="1651445" y="168813"/>
                  <a:pt x="1672155" y="173541"/>
                  <a:pt x="1693983" y="164048"/>
                </a:cubicBezTo>
                <a:cubicBezTo>
                  <a:pt x="1686705" y="185321"/>
                  <a:pt x="1748101" y="157604"/>
                  <a:pt x="1763575" y="175690"/>
                </a:cubicBezTo>
                <a:cubicBezTo>
                  <a:pt x="1773286" y="190711"/>
                  <a:pt x="1794179" y="185800"/>
                  <a:pt x="1812709" y="188883"/>
                </a:cubicBezTo>
                <a:cubicBezTo>
                  <a:pt x="1830479" y="202932"/>
                  <a:pt x="1918180" y="204037"/>
                  <a:pt x="1945879" y="197052"/>
                </a:cubicBezTo>
                <a:cubicBezTo>
                  <a:pt x="1955185" y="193416"/>
                  <a:pt x="1964727" y="191072"/>
                  <a:pt x="1974418" y="189712"/>
                </a:cubicBezTo>
                <a:lnTo>
                  <a:pt x="2235555" y="226659"/>
                </a:lnTo>
                <a:cubicBezTo>
                  <a:pt x="2235555" y="166322"/>
                  <a:pt x="2881775" y="274380"/>
                  <a:pt x="2881775" y="21404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251E5-11C1-F790-EA0E-E5C1F708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60" y="5097439"/>
            <a:ext cx="9908274" cy="7915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/>
              <a:t>front door </a:t>
            </a:r>
          </a:p>
        </p:txBody>
      </p:sp>
      <p:sp>
        <p:nvSpPr>
          <p:cNvPr id="74" name="Freeform: Shape 55">
            <a:extLst>
              <a:ext uri="{FF2B5EF4-FFF2-40B4-BE49-F238E27FC236}">
                <a16:creationId xmlns:a16="http://schemas.microsoft.com/office/drawing/2014/main" id="{1BBFDD63-AD5F-4E42-979B-2FBDE345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855" y="781186"/>
            <a:ext cx="5217258" cy="402964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Rectangle 6">
            <a:extLst>
              <a:ext uri="{FF2B5EF4-FFF2-40B4-BE49-F238E27FC236}">
                <a16:creationId xmlns:a16="http://schemas.microsoft.com/office/drawing/2014/main" id="{C700A9C2-5B99-488A-8884-76AB40DEF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823294" y="457200"/>
            <a:ext cx="1186379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4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model house&#10;&#10;Description automatically generated">
            <a:extLst>
              <a:ext uri="{FF2B5EF4-FFF2-40B4-BE49-F238E27FC236}">
                <a16:creationId xmlns:a16="http://schemas.microsoft.com/office/drawing/2014/main" id="{930267F7-06CE-B502-6EE0-F118CF2A6F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1" r="-3" b="-3"/>
          <a:stretch/>
        </p:blipFill>
        <p:spPr>
          <a:xfrm>
            <a:off x="953651" y="1139077"/>
            <a:ext cx="4925667" cy="3373996"/>
          </a:xfrm>
          <a:prstGeom prst="rect">
            <a:avLst/>
          </a:prstGeom>
        </p:spPr>
      </p:pic>
      <p:sp>
        <p:nvSpPr>
          <p:cNvPr id="76" name="Freeform: Shape 59">
            <a:extLst>
              <a:ext uri="{FF2B5EF4-FFF2-40B4-BE49-F238E27FC236}">
                <a16:creationId xmlns:a16="http://schemas.microsoft.com/office/drawing/2014/main" id="{AABDB02C-700D-4121-B1D1-CCB58F4BE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4339" y="781186"/>
            <a:ext cx="5217258" cy="402964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Rectangle 6">
            <a:extLst>
              <a:ext uri="{FF2B5EF4-FFF2-40B4-BE49-F238E27FC236}">
                <a16:creationId xmlns:a16="http://schemas.microsoft.com/office/drawing/2014/main" id="{0B1B938D-F136-428F-BAEA-A69ADA053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5513" y="437651"/>
            <a:ext cx="1084027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4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92D2C63B-A0CC-9151-88D0-191151679C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41" r="21741"/>
          <a:stretch/>
        </p:blipFill>
        <p:spPr>
          <a:xfrm>
            <a:off x="6340135" y="1137501"/>
            <a:ext cx="4925667" cy="337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8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DD68B093-D5D0-413E-B63F-4E732B9D0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AD476645-8D91-4AA1-99AA-A41FB3897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29883" cy="6858000"/>
          </a:xfrm>
          <a:custGeom>
            <a:avLst/>
            <a:gdLst>
              <a:gd name="connsiteX0" fmla="*/ 0 w 8829883"/>
              <a:gd name="connsiteY0" fmla="*/ 0 h 6858000"/>
              <a:gd name="connsiteX1" fmla="*/ 723900 w 8829883"/>
              <a:gd name="connsiteY1" fmla="*/ 0 h 6858000"/>
              <a:gd name="connsiteX2" fmla="*/ 2899611 w 8829883"/>
              <a:gd name="connsiteY2" fmla="*/ 0 h 6858000"/>
              <a:gd name="connsiteX3" fmla="*/ 2899611 w 8829883"/>
              <a:gd name="connsiteY3" fmla="*/ 454 h 6858000"/>
              <a:gd name="connsiteX4" fmla="*/ 7893368 w 8829883"/>
              <a:gd name="connsiteY4" fmla="*/ 1496 h 6858000"/>
              <a:gd name="connsiteX5" fmla="*/ 7869582 w 8829883"/>
              <a:gd name="connsiteY5" fmla="*/ 71879 h 6858000"/>
              <a:gd name="connsiteX6" fmla="*/ 7886895 w 8829883"/>
              <a:gd name="connsiteY6" fmla="*/ 187470 h 6858000"/>
              <a:gd name="connsiteX7" fmla="*/ 7882119 w 8829883"/>
              <a:gd name="connsiteY7" fmla="*/ 277365 h 6858000"/>
              <a:gd name="connsiteX8" fmla="*/ 7895991 w 8829883"/>
              <a:gd name="connsiteY8" fmla="*/ 346246 h 6858000"/>
              <a:gd name="connsiteX9" fmla="*/ 7891335 w 8829883"/>
              <a:gd name="connsiteY9" fmla="*/ 373517 h 6858000"/>
              <a:gd name="connsiteX10" fmla="*/ 7881842 w 8829883"/>
              <a:gd name="connsiteY10" fmla="*/ 408648 h 6858000"/>
              <a:gd name="connsiteX11" fmla="*/ 7868532 w 8829883"/>
              <a:gd name="connsiteY11" fmla="*/ 474050 h 6858000"/>
              <a:gd name="connsiteX12" fmla="*/ 7835844 w 8829883"/>
              <a:gd name="connsiteY12" fmla="*/ 527194 h 6858000"/>
              <a:gd name="connsiteX13" fmla="*/ 7808260 w 8829883"/>
              <a:gd name="connsiteY13" fmla="*/ 569723 h 6858000"/>
              <a:gd name="connsiteX14" fmla="*/ 7805612 w 8829883"/>
              <a:gd name="connsiteY14" fmla="*/ 629088 h 6858000"/>
              <a:gd name="connsiteX15" fmla="*/ 7837166 w 8829883"/>
              <a:gd name="connsiteY15" fmla="*/ 676108 h 6858000"/>
              <a:gd name="connsiteX16" fmla="*/ 7851045 w 8829883"/>
              <a:gd name="connsiteY16" fmla="*/ 771520 h 6858000"/>
              <a:gd name="connsiteX17" fmla="*/ 7872025 w 8829883"/>
              <a:gd name="connsiteY17" fmla="*/ 826741 h 6858000"/>
              <a:gd name="connsiteX18" fmla="*/ 7875013 w 8829883"/>
              <a:gd name="connsiteY18" fmla="*/ 871450 h 6858000"/>
              <a:gd name="connsiteX19" fmla="*/ 7872432 w 8829883"/>
              <a:gd name="connsiteY19" fmla="*/ 930795 h 6858000"/>
              <a:gd name="connsiteX20" fmla="*/ 7875655 w 8829883"/>
              <a:gd name="connsiteY20" fmla="*/ 1039090 h 6858000"/>
              <a:gd name="connsiteX21" fmla="*/ 7838078 w 8829883"/>
              <a:gd name="connsiteY21" fmla="*/ 1138030 h 6858000"/>
              <a:gd name="connsiteX22" fmla="*/ 7821448 w 8829883"/>
              <a:gd name="connsiteY22" fmla="*/ 1219394 h 6858000"/>
              <a:gd name="connsiteX23" fmla="*/ 7822973 w 8829883"/>
              <a:gd name="connsiteY23" fmla="*/ 1272242 h 6858000"/>
              <a:gd name="connsiteX24" fmla="*/ 7818282 w 8829883"/>
              <a:gd name="connsiteY24" fmla="*/ 1341591 h 6858000"/>
              <a:gd name="connsiteX25" fmla="*/ 7836258 w 8829883"/>
              <a:gd name="connsiteY25" fmla="*/ 1426833 h 6858000"/>
              <a:gd name="connsiteX26" fmla="*/ 7826152 w 8829883"/>
              <a:gd name="connsiteY26" fmla="*/ 1461933 h 6858000"/>
              <a:gd name="connsiteX27" fmla="*/ 7831768 w 8829883"/>
              <a:gd name="connsiteY27" fmla="*/ 1474139 h 6858000"/>
              <a:gd name="connsiteX28" fmla="*/ 7817196 w 8829883"/>
              <a:gd name="connsiteY28" fmla="*/ 1609254 h 6858000"/>
              <a:gd name="connsiteX29" fmla="*/ 7770505 w 8829883"/>
              <a:gd name="connsiteY29" fmla="*/ 1767407 h 6858000"/>
              <a:gd name="connsiteX30" fmla="*/ 7762919 w 8829883"/>
              <a:gd name="connsiteY30" fmla="*/ 1904844 h 6858000"/>
              <a:gd name="connsiteX31" fmla="*/ 7766866 w 8829883"/>
              <a:gd name="connsiteY31" fmla="*/ 1957179 h 6858000"/>
              <a:gd name="connsiteX32" fmla="*/ 7773064 w 8829883"/>
              <a:gd name="connsiteY32" fmla="*/ 2044640 h 6858000"/>
              <a:gd name="connsiteX33" fmla="*/ 7794047 w 8829883"/>
              <a:gd name="connsiteY33" fmla="*/ 2118761 h 6858000"/>
              <a:gd name="connsiteX34" fmla="*/ 7798133 w 8829883"/>
              <a:gd name="connsiteY34" fmla="*/ 2140040 h 6858000"/>
              <a:gd name="connsiteX35" fmla="*/ 7771312 w 8829883"/>
              <a:gd name="connsiteY35" fmla="*/ 2193292 h 6858000"/>
              <a:gd name="connsiteX36" fmla="*/ 7771054 w 8829883"/>
              <a:gd name="connsiteY36" fmla="*/ 2250961 h 6858000"/>
              <a:gd name="connsiteX37" fmla="*/ 7756583 w 8829883"/>
              <a:gd name="connsiteY37" fmla="*/ 2337555 h 6858000"/>
              <a:gd name="connsiteX38" fmla="*/ 7742362 w 8829883"/>
              <a:gd name="connsiteY38" fmla="*/ 2411360 h 6858000"/>
              <a:gd name="connsiteX39" fmla="*/ 7717009 w 8829883"/>
              <a:gd name="connsiteY39" fmla="*/ 2529941 h 6858000"/>
              <a:gd name="connsiteX40" fmla="*/ 7709959 w 8829883"/>
              <a:gd name="connsiteY40" fmla="*/ 2601138 h 6858000"/>
              <a:gd name="connsiteX41" fmla="*/ 7690720 w 8829883"/>
              <a:gd name="connsiteY41" fmla="*/ 2640695 h 6858000"/>
              <a:gd name="connsiteX42" fmla="*/ 7704675 w 8829883"/>
              <a:gd name="connsiteY42" fmla="*/ 2880990 h 6858000"/>
              <a:gd name="connsiteX43" fmla="*/ 7680571 w 8829883"/>
              <a:gd name="connsiteY43" fmla="*/ 3041883 h 6858000"/>
              <a:gd name="connsiteX44" fmla="*/ 7680501 w 8829883"/>
              <a:gd name="connsiteY44" fmla="*/ 3120847 h 6858000"/>
              <a:gd name="connsiteX45" fmla="*/ 7679792 w 8829883"/>
              <a:gd name="connsiteY45" fmla="*/ 3213223 h 6858000"/>
              <a:gd name="connsiteX46" fmla="*/ 7663577 w 8829883"/>
              <a:gd name="connsiteY46" fmla="*/ 3257980 h 6858000"/>
              <a:gd name="connsiteX47" fmla="*/ 7670372 w 8829883"/>
              <a:gd name="connsiteY47" fmla="*/ 3319870 h 6858000"/>
              <a:gd name="connsiteX48" fmla="*/ 7659210 w 8829883"/>
              <a:gd name="connsiteY48" fmla="*/ 3336975 h 6858000"/>
              <a:gd name="connsiteX49" fmla="*/ 7663790 w 8829883"/>
              <a:gd name="connsiteY49" fmla="*/ 3375005 h 6858000"/>
              <a:gd name="connsiteX50" fmla="*/ 7660235 w 8829883"/>
              <a:gd name="connsiteY50" fmla="*/ 3426516 h 6858000"/>
              <a:gd name="connsiteX51" fmla="*/ 7665486 w 8829883"/>
              <a:gd name="connsiteY51" fmla="*/ 3483295 h 6858000"/>
              <a:gd name="connsiteX52" fmla="*/ 7666126 w 8829883"/>
              <a:gd name="connsiteY52" fmla="*/ 3554065 h 6858000"/>
              <a:gd name="connsiteX53" fmla="*/ 7672381 w 8829883"/>
              <a:gd name="connsiteY53" fmla="*/ 3603550 h 6858000"/>
              <a:gd name="connsiteX54" fmla="*/ 7667729 w 8829883"/>
              <a:gd name="connsiteY54" fmla="*/ 3620698 h 6858000"/>
              <a:gd name="connsiteX55" fmla="*/ 7716596 w 8829883"/>
              <a:gd name="connsiteY55" fmla="*/ 3697238 h 6858000"/>
              <a:gd name="connsiteX56" fmla="*/ 7747466 w 8829883"/>
              <a:gd name="connsiteY56" fmla="*/ 3874032 h 6858000"/>
              <a:gd name="connsiteX57" fmla="*/ 7834319 w 8829883"/>
              <a:gd name="connsiteY57" fmla="*/ 4110321 h 6858000"/>
              <a:gd name="connsiteX58" fmla="*/ 7867564 w 8829883"/>
              <a:gd name="connsiteY58" fmla="*/ 4394443 h 6858000"/>
              <a:gd name="connsiteX59" fmla="*/ 7889499 w 8829883"/>
              <a:gd name="connsiteY59" fmla="*/ 4481516 h 6858000"/>
              <a:gd name="connsiteX60" fmla="*/ 7896009 w 8829883"/>
              <a:gd name="connsiteY60" fmla="*/ 4570151 h 6858000"/>
              <a:gd name="connsiteX61" fmla="*/ 7921149 w 8829883"/>
              <a:gd name="connsiteY61" fmla="*/ 4609273 h 6858000"/>
              <a:gd name="connsiteX62" fmla="*/ 7990345 w 8829883"/>
              <a:gd name="connsiteY62" fmla="*/ 4720709 h 6858000"/>
              <a:gd name="connsiteX63" fmla="*/ 8042196 w 8829883"/>
              <a:gd name="connsiteY63" fmla="*/ 4823185 h 6858000"/>
              <a:gd name="connsiteX64" fmla="*/ 8055295 w 8829883"/>
              <a:gd name="connsiteY64" fmla="*/ 4829890 h 6858000"/>
              <a:gd name="connsiteX65" fmla="*/ 8064976 w 8829883"/>
              <a:gd name="connsiteY65" fmla="*/ 4839887 h 6858000"/>
              <a:gd name="connsiteX66" fmla="*/ 8064641 w 8829883"/>
              <a:gd name="connsiteY66" fmla="*/ 4841844 h 6858000"/>
              <a:gd name="connsiteX67" fmla="*/ 8095025 w 8829883"/>
              <a:gd name="connsiteY67" fmla="*/ 4882737 h 6858000"/>
              <a:gd name="connsiteX68" fmla="*/ 8095152 w 8829883"/>
              <a:gd name="connsiteY68" fmla="*/ 4886987 h 6858000"/>
              <a:gd name="connsiteX69" fmla="*/ 8111844 w 8829883"/>
              <a:gd name="connsiteY69" fmla="*/ 4913701 h 6858000"/>
              <a:gd name="connsiteX70" fmla="*/ 8112706 w 8829883"/>
              <a:gd name="connsiteY70" fmla="*/ 4942285 h 6858000"/>
              <a:gd name="connsiteX71" fmla="*/ 8120594 w 8829883"/>
              <a:gd name="connsiteY71" fmla="*/ 5017893 h 6858000"/>
              <a:gd name="connsiteX72" fmla="*/ 8123257 w 8829883"/>
              <a:gd name="connsiteY72" fmla="*/ 5024073 h 6858000"/>
              <a:gd name="connsiteX73" fmla="*/ 8125768 w 8829883"/>
              <a:gd name="connsiteY73" fmla="*/ 5030584 h 6858000"/>
              <a:gd name="connsiteX74" fmla="*/ 8128671 w 8829883"/>
              <a:gd name="connsiteY74" fmla="*/ 5034636 h 6858000"/>
              <a:gd name="connsiteX75" fmla="*/ 8134221 w 8829883"/>
              <a:gd name="connsiteY75" fmla="*/ 5046141 h 6858000"/>
              <a:gd name="connsiteX76" fmla="*/ 8134444 w 8829883"/>
              <a:gd name="connsiteY76" fmla="*/ 5050962 h 6858000"/>
              <a:gd name="connsiteX77" fmla="*/ 8132097 w 8829883"/>
              <a:gd name="connsiteY77" fmla="*/ 5054116 h 6858000"/>
              <a:gd name="connsiteX78" fmla="*/ 8132949 w 8829883"/>
              <a:gd name="connsiteY78" fmla="*/ 5054989 h 6858000"/>
              <a:gd name="connsiteX79" fmla="*/ 8144485 w 8829883"/>
              <a:gd name="connsiteY79" fmla="*/ 5116013 h 6858000"/>
              <a:gd name="connsiteX80" fmla="*/ 8144659 w 8829883"/>
              <a:gd name="connsiteY80" fmla="*/ 5116809 h 6858000"/>
              <a:gd name="connsiteX81" fmla="*/ 8162234 w 8829883"/>
              <a:gd name="connsiteY81" fmla="*/ 5129105 h 6858000"/>
              <a:gd name="connsiteX82" fmla="*/ 8226967 w 8829883"/>
              <a:gd name="connsiteY82" fmla="*/ 5202821 h 6858000"/>
              <a:gd name="connsiteX83" fmla="*/ 8360194 w 8829883"/>
              <a:gd name="connsiteY83" fmla="*/ 5397075 h 6858000"/>
              <a:gd name="connsiteX84" fmla="*/ 8384145 w 8829883"/>
              <a:gd name="connsiteY84" fmla="*/ 5467080 h 6858000"/>
              <a:gd name="connsiteX85" fmla="*/ 8416773 w 8829883"/>
              <a:gd name="connsiteY85" fmla="*/ 5493882 h 6858000"/>
              <a:gd name="connsiteX86" fmla="*/ 8429667 w 8829883"/>
              <a:gd name="connsiteY86" fmla="*/ 5590605 h 6858000"/>
              <a:gd name="connsiteX87" fmla="*/ 8506235 w 8829883"/>
              <a:gd name="connsiteY87" fmla="*/ 5685507 h 6858000"/>
              <a:gd name="connsiteX88" fmla="*/ 8537925 w 8829883"/>
              <a:gd name="connsiteY88" fmla="*/ 5756235 h 6858000"/>
              <a:gd name="connsiteX89" fmla="*/ 8592162 w 8829883"/>
              <a:gd name="connsiteY89" fmla="*/ 5913062 h 6858000"/>
              <a:gd name="connsiteX90" fmla="*/ 8629162 w 8829883"/>
              <a:gd name="connsiteY90" fmla="*/ 5968992 h 6858000"/>
              <a:gd name="connsiteX91" fmla="*/ 8626026 w 8829883"/>
              <a:gd name="connsiteY91" fmla="*/ 5975711 h 6858000"/>
              <a:gd name="connsiteX92" fmla="*/ 8638741 w 8829883"/>
              <a:gd name="connsiteY92" fmla="*/ 6017877 h 6858000"/>
              <a:gd name="connsiteX93" fmla="*/ 8687880 w 8829883"/>
              <a:gd name="connsiteY93" fmla="*/ 6149197 h 6858000"/>
              <a:gd name="connsiteX94" fmla="*/ 8738885 w 8829883"/>
              <a:gd name="connsiteY94" fmla="*/ 6239177 h 6858000"/>
              <a:gd name="connsiteX95" fmla="*/ 8742293 w 8829883"/>
              <a:gd name="connsiteY95" fmla="*/ 6269973 h 6858000"/>
              <a:gd name="connsiteX96" fmla="*/ 8748318 w 8829883"/>
              <a:gd name="connsiteY96" fmla="*/ 6321477 h 6858000"/>
              <a:gd name="connsiteX97" fmla="*/ 8740264 w 8829883"/>
              <a:gd name="connsiteY97" fmla="*/ 6363570 h 6858000"/>
              <a:gd name="connsiteX98" fmla="*/ 8750282 w 8829883"/>
              <a:gd name="connsiteY98" fmla="*/ 6405211 h 6858000"/>
              <a:gd name="connsiteX99" fmla="*/ 8780770 w 8829883"/>
              <a:gd name="connsiteY99" fmla="*/ 6526653 h 6858000"/>
              <a:gd name="connsiteX100" fmla="*/ 8788697 w 8829883"/>
              <a:gd name="connsiteY100" fmla="*/ 6566039 h 6858000"/>
              <a:gd name="connsiteX101" fmla="*/ 8805801 w 8829883"/>
              <a:gd name="connsiteY101" fmla="*/ 6674924 h 6858000"/>
              <a:gd name="connsiteX102" fmla="*/ 8819458 w 8829883"/>
              <a:gd name="connsiteY102" fmla="*/ 6784979 h 6858000"/>
              <a:gd name="connsiteX103" fmla="*/ 8807945 w 8829883"/>
              <a:gd name="connsiteY103" fmla="*/ 6855780 h 6858000"/>
              <a:gd name="connsiteX104" fmla="*/ 8808350 w 8829883"/>
              <a:gd name="connsiteY104" fmla="*/ 6856508 h 6858000"/>
              <a:gd name="connsiteX105" fmla="*/ 2899611 w 8829883"/>
              <a:gd name="connsiteY105" fmla="*/ 6857599 h 6858000"/>
              <a:gd name="connsiteX106" fmla="*/ 2899611 w 8829883"/>
              <a:gd name="connsiteY106" fmla="*/ 6858000 h 6858000"/>
              <a:gd name="connsiteX107" fmla="*/ 723900 w 8829883"/>
              <a:gd name="connsiteY107" fmla="*/ 6858000 h 6858000"/>
              <a:gd name="connsiteX108" fmla="*/ 0 w 8829883"/>
              <a:gd name="connsiteY1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829883" h="6858000">
                <a:moveTo>
                  <a:pt x="0" y="0"/>
                </a:moveTo>
                <a:lnTo>
                  <a:pt x="723900" y="0"/>
                </a:lnTo>
                <a:lnTo>
                  <a:pt x="2899611" y="0"/>
                </a:lnTo>
                <a:lnTo>
                  <a:pt x="2899611" y="454"/>
                </a:lnTo>
                <a:lnTo>
                  <a:pt x="7893368" y="1496"/>
                </a:lnTo>
                <a:lnTo>
                  <a:pt x="7869582" y="71879"/>
                </a:lnTo>
                <a:lnTo>
                  <a:pt x="7886895" y="187470"/>
                </a:lnTo>
                <a:lnTo>
                  <a:pt x="7882119" y="277365"/>
                </a:lnTo>
                <a:cubicBezTo>
                  <a:pt x="7875900" y="290114"/>
                  <a:pt x="7902243" y="330262"/>
                  <a:pt x="7895991" y="346246"/>
                </a:cubicBezTo>
                <a:cubicBezTo>
                  <a:pt x="7893456" y="355592"/>
                  <a:pt x="7887147" y="361969"/>
                  <a:pt x="7891335" y="373517"/>
                </a:cubicBezTo>
                <a:cubicBezTo>
                  <a:pt x="7895602" y="389016"/>
                  <a:pt x="7871592" y="401168"/>
                  <a:pt x="7881842" y="408648"/>
                </a:cubicBezTo>
                <a:cubicBezTo>
                  <a:pt x="7865065" y="417648"/>
                  <a:pt x="7872620" y="452979"/>
                  <a:pt x="7868532" y="474050"/>
                </a:cubicBezTo>
                <a:cubicBezTo>
                  <a:pt x="7853778" y="479060"/>
                  <a:pt x="7850935" y="489514"/>
                  <a:pt x="7835844" y="527194"/>
                </a:cubicBezTo>
                <a:cubicBezTo>
                  <a:pt x="7819198" y="532133"/>
                  <a:pt x="7834612" y="554318"/>
                  <a:pt x="7808260" y="569723"/>
                </a:cubicBezTo>
                <a:lnTo>
                  <a:pt x="7805612" y="629088"/>
                </a:lnTo>
                <a:cubicBezTo>
                  <a:pt x="7822181" y="658375"/>
                  <a:pt x="7843286" y="628668"/>
                  <a:pt x="7837166" y="676108"/>
                </a:cubicBezTo>
                <a:lnTo>
                  <a:pt x="7851045" y="771520"/>
                </a:lnTo>
                <a:cubicBezTo>
                  <a:pt x="7845014" y="794446"/>
                  <a:pt x="7876752" y="798773"/>
                  <a:pt x="7872025" y="826741"/>
                </a:cubicBezTo>
                <a:cubicBezTo>
                  <a:pt x="7871325" y="842533"/>
                  <a:pt x="7862429" y="855601"/>
                  <a:pt x="7875013" y="871450"/>
                </a:cubicBezTo>
                <a:cubicBezTo>
                  <a:pt x="7889412" y="893399"/>
                  <a:pt x="7850435" y="924300"/>
                  <a:pt x="7872432" y="930795"/>
                </a:cubicBezTo>
                <a:cubicBezTo>
                  <a:pt x="7845414" y="953175"/>
                  <a:pt x="7887863" y="999760"/>
                  <a:pt x="7875655" y="1039090"/>
                </a:cubicBezTo>
                <a:cubicBezTo>
                  <a:pt x="7850663" y="1054257"/>
                  <a:pt x="7849862" y="1071925"/>
                  <a:pt x="7838078" y="1138030"/>
                </a:cubicBezTo>
                <a:cubicBezTo>
                  <a:pt x="7809579" y="1154037"/>
                  <a:pt x="7863353" y="1182266"/>
                  <a:pt x="7821448" y="1219394"/>
                </a:cubicBezTo>
                <a:cubicBezTo>
                  <a:pt x="7823834" y="1223017"/>
                  <a:pt x="7823501" y="1251876"/>
                  <a:pt x="7822973" y="1272242"/>
                </a:cubicBezTo>
                <a:cubicBezTo>
                  <a:pt x="7822445" y="1292609"/>
                  <a:pt x="7831941" y="1316014"/>
                  <a:pt x="7818282" y="1341591"/>
                </a:cubicBezTo>
                <a:lnTo>
                  <a:pt x="7836258" y="1426833"/>
                </a:lnTo>
                <a:cubicBezTo>
                  <a:pt x="7835968" y="1439455"/>
                  <a:pt x="7833304" y="1451564"/>
                  <a:pt x="7826152" y="1461933"/>
                </a:cubicBezTo>
                <a:cubicBezTo>
                  <a:pt x="7828269" y="1465582"/>
                  <a:pt x="7833261" y="1449588"/>
                  <a:pt x="7831768" y="1474139"/>
                </a:cubicBezTo>
                <a:cubicBezTo>
                  <a:pt x="7830277" y="1498693"/>
                  <a:pt x="7829014" y="1596424"/>
                  <a:pt x="7817196" y="1609254"/>
                </a:cubicBezTo>
                <a:cubicBezTo>
                  <a:pt x="7777782" y="1679005"/>
                  <a:pt x="7783023" y="1695437"/>
                  <a:pt x="7770505" y="1767407"/>
                </a:cubicBezTo>
                <a:cubicBezTo>
                  <a:pt x="7760010" y="1850911"/>
                  <a:pt x="7802143" y="1815467"/>
                  <a:pt x="7762919" y="1904844"/>
                </a:cubicBezTo>
                <a:cubicBezTo>
                  <a:pt x="7775200" y="1923814"/>
                  <a:pt x="7774829" y="1937779"/>
                  <a:pt x="7766866" y="1957179"/>
                </a:cubicBezTo>
                <a:cubicBezTo>
                  <a:pt x="7762749" y="1998306"/>
                  <a:pt x="7796000" y="2013648"/>
                  <a:pt x="7773064" y="2044640"/>
                </a:cubicBezTo>
                <a:cubicBezTo>
                  <a:pt x="7791355" y="2047050"/>
                  <a:pt x="7774207" y="2127691"/>
                  <a:pt x="7794047" y="2118761"/>
                </a:cubicBezTo>
                <a:cubicBezTo>
                  <a:pt x="7797595" y="2127828"/>
                  <a:pt x="7801922" y="2127617"/>
                  <a:pt x="7798133" y="2140040"/>
                </a:cubicBezTo>
                <a:cubicBezTo>
                  <a:pt x="7794343" y="2152462"/>
                  <a:pt x="7775825" y="2174806"/>
                  <a:pt x="7771312" y="2193292"/>
                </a:cubicBezTo>
                <a:lnTo>
                  <a:pt x="7771054" y="2250961"/>
                </a:lnTo>
                <a:cubicBezTo>
                  <a:pt x="7764859" y="2272200"/>
                  <a:pt x="7766040" y="2310822"/>
                  <a:pt x="7756583" y="2337555"/>
                </a:cubicBezTo>
                <a:cubicBezTo>
                  <a:pt x="7732413" y="2374423"/>
                  <a:pt x="7752131" y="2384352"/>
                  <a:pt x="7742362" y="2411360"/>
                </a:cubicBezTo>
                <a:cubicBezTo>
                  <a:pt x="7734510" y="2465717"/>
                  <a:pt x="7719828" y="2495902"/>
                  <a:pt x="7717009" y="2529941"/>
                </a:cubicBezTo>
                <a:cubicBezTo>
                  <a:pt x="7714517" y="2530459"/>
                  <a:pt x="7714340" y="2582679"/>
                  <a:pt x="7709959" y="2601138"/>
                </a:cubicBezTo>
                <a:cubicBezTo>
                  <a:pt x="7705578" y="2619597"/>
                  <a:pt x="7682467" y="2614253"/>
                  <a:pt x="7690720" y="2640695"/>
                </a:cubicBezTo>
                <a:cubicBezTo>
                  <a:pt x="7688598" y="2718827"/>
                  <a:pt x="7707530" y="2807257"/>
                  <a:pt x="7704675" y="2880990"/>
                </a:cubicBezTo>
                <a:cubicBezTo>
                  <a:pt x="7690578" y="2882059"/>
                  <a:pt x="7692748" y="2990697"/>
                  <a:pt x="7680571" y="3041883"/>
                </a:cubicBezTo>
                <a:cubicBezTo>
                  <a:pt x="7673737" y="3101494"/>
                  <a:pt x="7687176" y="3075461"/>
                  <a:pt x="7680501" y="3120847"/>
                </a:cubicBezTo>
                <a:cubicBezTo>
                  <a:pt x="7674028" y="3148030"/>
                  <a:pt x="7682121" y="3179271"/>
                  <a:pt x="7679792" y="3213223"/>
                </a:cubicBezTo>
                <a:cubicBezTo>
                  <a:pt x="7674578" y="3247046"/>
                  <a:pt x="7687119" y="3253869"/>
                  <a:pt x="7663577" y="3257980"/>
                </a:cubicBezTo>
                <a:lnTo>
                  <a:pt x="7670372" y="3319870"/>
                </a:lnTo>
                <a:cubicBezTo>
                  <a:pt x="7670391" y="3319962"/>
                  <a:pt x="7659190" y="3336883"/>
                  <a:pt x="7659210" y="3336975"/>
                </a:cubicBezTo>
                <a:cubicBezTo>
                  <a:pt x="7659238" y="3341028"/>
                  <a:pt x="7664538" y="3368519"/>
                  <a:pt x="7663790" y="3375005"/>
                </a:cubicBezTo>
                <a:lnTo>
                  <a:pt x="7660235" y="3426516"/>
                </a:lnTo>
                <a:lnTo>
                  <a:pt x="7665486" y="3483295"/>
                </a:lnTo>
                <a:cubicBezTo>
                  <a:pt x="7672077" y="3506423"/>
                  <a:pt x="7661238" y="3533087"/>
                  <a:pt x="7666126" y="3554065"/>
                </a:cubicBezTo>
                <a:cubicBezTo>
                  <a:pt x="7678048" y="3573925"/>
                  <a:pt x="7661821" y="3583827"/>
                  <a:pt x="7672381" y="3603550"/>
                </a:cubicBezTo>
                <a:lnTo>
                  <a:pt x="7667729" y="3620698"/>
                </a:lnTo>
                <a:cubicBezTo>
                  <a:pt x="7671207" y="3633994"/>
                  <a:pt x="7713118" y="3683942"/>
                  <a:pt x="7716596" y="3697238"/>
                </a:cubicBezTo>
                <a:cubicBezTo>
                  <a:pt x="7723056" y="3722704"/>
                  <a:pt x="7743331" y="3846484"/>
                  <a:pt x="7747466" y="3874032"/>
                </a:cubicBezTo>
                <a:cubicBezTo>
                  <a:pt x="7767087" y="3942879"/>
                  <a:pt x="7813563" y="3991196"/>
                  <a:pt x="7834319" y="4110321"/>
                </a:cubicBezTo>
                <a:cubicBezTo>
                  <a:pt x="7877657" y="4189421"/>
                  <a:pt x="7855454" y="4256910"/>
                  <a:pt x="7867564" y="4394443"/>
                </a:cubicBezTo>
                <a:lnTo>
                  <a:pt x="7889499" y="4481516"/>
                </a:lnTo>
                <a:lnTo>
                  <a:pt x="7896009" y="4570151"/>
                </a:lnTo>
                <a:cubicBezTo>
                  <a:pt x="7901673" y="4583061"/>
                  <a:pt x="7909607" y="4596194"/>
                  <a:pt x="7921149" y="4609273"/>
                </a:cubicBezTo>
                <a:cubicBezTo>
                  <a:pt x="7949863" y="4633217"/>
                  <a:pt x="7959858" y="4695621"/>
                  <a:pt x="7990345" y="4720709"/>
                </a:cubicBezTo>
                <a:cubicBezTo>
                  <a:pt x="8003610" y="4765212"/>
                  <a:pt x="8047493" y="4776306"/>
                  <a:pt x="8042196" y="4823185"/>
                </a:cubicBezTo>
                <a:cubicBezTo>
                  <a:pt x="8047150" y="4824577"/>
                  <a:pt x="8051460" y="4826909"/>
                  <a:pt x="8055295" y="4829890"/>
                </a:cubicBezTo>
                <a:lnTo>
                  <a:pt x="8064976" y="4839887"/>
                </a:lnTo>
                <a:cubicBezTo>
                  <a:pt x="8064864" y="4840539"/>
                  <a:pt x="8064753" y="4841192"/>
                  <a:pt x="8064641" y="4841844"/>
                </a:cubicBezTo>
                <a:lnTo>
                  <a:pt x="8095025" y="4882737"/>
                </a:lnTo>
                <a:cubicBezTo>
                  <a:pt x="8095067" y="4884154"/>
                  <a:pt x="8095110" y="4885570"/>
                  <a:pt x="8095152" y="4886987"/>
                </a:cubicBezTo>
                <a:lnTo>
                  <a:pt x="8111844" y="4913701"/>
                </a:lnTo>
                <a:cubicBezTo>
                  <a:pt x="8114770" y="4922917"/>
                  <a:pt x="8111248" y="4924920"/>
                  <a:pt x="8112706" y="4942285"/>
                </a:cubicBezTo>
                <a:cubicBezTo>
                  <a:pt x="8114364" y="4957841"/>
                  <a:pt x="8118802" y="5004304"/>
                  <a:pt x="8120594" y="5017893"/>
                </a:cubicBezTo>
                <a:lnTo>
                  <a:pt x="8123257" y="5024073"/>
                </a:lnTo>
                <a:cubicBezTo>
                  <a:pt x="8123336" y="5025637"/>
                  <a:pt x="8124072" y="5027691"/>
                  <a:pt x="8125768" y="5030584"/>
                </a:cubicBezTo>
                <a:lnTo>
                  <a:pt x="8128671" y="5034636"/>
                </a:lnTo>
                <a:lnTo>
                  <a:pt x="8134221" y="5046141"/>
                </a:lnTo>
                <a:cubicBezTo>
                  <a:pt x="8134294" y="5047750"/>
                  <a:pt x="8134368" y="5049356"/>
                  <a:pt x="8134444" y="5050962"/>
                </a:cubicBezTo>
                <a:lnTo>
                  <a:pt x="8132097" y="5054116"/>
                </a:lnTo>
                <a:lnTo>
                  <a:pt x="8132949" y="5054989"/>
                </a:lnTo>
                <a:cubicBezTo>
                  <a:pt x="8134991" y="5064981"/>
                  <a:pt x="8140128" y="5094378"/>
                  <a:pt x="8144485" y="5116013"/>
                </a:cubicBezTo>
                <a:cubicBezTo>
                  <a:pt x="8144542" y="5116278"/>
                  <a:pt x="8144601" y="5116544"/>
                  <a:pt x="8144659" y="5116809"/>
                </a:cubicBezTo>
                <a:lnTo>
                  <a:pt x="8162234" y="5129105"/>
                </a:lnTo>
                <a:cubicBezTo>
                  <a:pt x="8162232" y="5129757"/>
                  <a:pt x="8226967" y="5202170"/>
                  <a:pt x="8226967" y="5202821"/>
                </a:cubicBezTo>
                <a:cubicBezTo>
                  <a:pt x="8260797" y="5252507"/>
                  <a:pt x="8333998" y="5353032"/>
                  <a:pt x="8360194" y="5397075"/>
                </a:cubicBezTo>
                <a:lnTo>
                  <a:pt x="8384145" y="5467080"/>
                </a:lnTo>
                <a:lnTo>
                  <a:pt x="8416773" y="5493882"/>
                </a:lnTo>
                <a:lnTo>
                  <a:pt x="8429667" y="5590605"/>
                </a:lnTo>
                <a:cubicBezTo>
                  <a:pt x="8456281" y="5637839"/>
                  <a:pt x="8467805" y="5631761"/>
                  <a:pt x="8506235" y="5685507"/>
                </a:cubicBezTo>
                <a:lnTo>
                  <a:pt x="8537925" y="5756235"/>
                </a:lnTo>
                <a:cubicBezTo>
                  <a:pt x="8552246" y="5794160"/>
                  <a:pt x="8576956" y="5877603"/>
                  <a:pt x="8592162" y="5913062"/>
                </a:cubicBezTo>
                <a:cubicBezTo>
                  <a:pt x="8611481" y="5926101"/>
                  <a:pt x="8599899" y="5941450"/>
                  <a:pt x="8629162" y="5968992"/>
                </a:cubicBezTo>
                <a:cubicBezTo>
                  <a:pt x="8627859" y="5970958"/>
                  <a:pt x="8626802" y="5973221"/>
                  <a:pt x="8626026" y="5975711"/>
                </a:cubicBezTo>
                <a:cubicBezTo>
                  <a:pt x="8621513" y="5990186"/>
                  <a:pt x="8627206" y="6009062"/>
                  <a:pt x="8638741" y="6017877"/>
                </a:cubicBezTo>
                <a:cubicBezTo>
                  <a:pt x="8680674" y="6063338"/>
                  <a:pt x="8668174" y="6105074"/>
                  <a:pt x="8687880" y="6149197"/>
                </a:cubicBezTo>
                <a:cubicBezTo>
                  <a:pt x="8707372" y="6199997"/>
                  <a:pt x="8694593" y="6182037"/>
                  <a:pt x="8738885" y="6239177"/>
                </a:cubicBezTo>
                <a:cubicBezTo>
                  <a:pt x="8731039" y="6249266"/>
                  <a:pt x="8733140" y="6257624"/>
                  <a:pt x="8742293" y="6269973"/>
                </a:cubicBezTo>
                <a:cubicBezTo>
                  <a:pt x="8751015" y="6294889"/>
                  <a:pt x="8725150" y="6300739"/>
                  <a:pt x="8748318" y="6321477"/>
                </a:cubicBezTo>
                <a:cubicBezTo>
                  <a:pt x="8733321" y="6321103"/>
                  <a:pt x="8758015" y="6370854"/>
                  <a:pt x="8740264" y="6363570"/>
                </a:cubicBezTo>
                <a:cubicBezTo>
                  <a:pt x="8733034" y="6383780"/>
                  <a:pt x="8755930" y="6385615"/>
                  <a:pt x="8750282" y="6405211"/>
                </a:cubicBezTo>
                <a:cubicBezTo>
                  <a:pt x="8757033" y="6432391"/>
                  <a:pt x="8774368" y="6499849"/>
                  <a:pt x="8780770" y="6526653"/>
                </a:cubicBezTo>
                <a:cubicBezTo>
                  <a:pt x="8793202" y="6539039"/>
                  <a:pt x="8792888" y="6552099"/>
                  <a:pt x="8788697" y="6566039"/>
                </a:cubicBezTo>
                <a:cubicBezTo>
                  <a:pt x="8801108" y="6599864"/>
                  <a:pt x="8798873" y="6634791"/>
                  <a:pt x="8805801" y="6674924"/>
                </a:cubicBezTo>
                <a:cubicBezTo>
                  <a:pt x="8827401" y="6714075"/>
                  <a:pt x="8811965" y="6742117"/>
                  <a:pt x="8819458" y="6784979"/>
                </a:cubicBezTo>
                <a:cubicBezTo>
                  <a:pt x="8852022" y="6819829"/>
                  <a:pt x="8796882" y="6821130"/>
                  <a:pt x="8807945" y="6855780"/>
                </a:cubicBezTo>
                <a:lnTo>
                  <a:pt x="8808350" y="6856508"/>
                </a:lnTo>
                <a:lnTo>
                  <a:pt x="2899611" y="6857599"/>
                </a:lnTo>
                <a:lnTo>
                  <a:pt x="2899611" y="6858000"/>
                </a:lnTo>
                <a:lnTo>
                  <a:pt x="723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251E5-11C1-F790-EA0E-E5C1F708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6617739" cy="12160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Care home project</a:t>
            </a:r>
          </a:p>
        </p:txBody>
      </p:sp>
      <p:pic>
        <p:nvPicPr>
          <p:cNvPr id="3" name="Picture 2" descr="A body of water with a tree and a city in the background&#10;&#10;Description automatically generated">
            <a:extLst>
              <a:ext uri="{FF2B5EF4-FFF2-40B4-BE49-F238E27FC236}">
                <a16:creationId xmlns:a16="http://schemas.microsoft.com/office/drawing/2014/main" id="{C3A29AF9-64D9-6E87-B001-E29C5C240E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148" b="1"/>
          <a:stretch/>
        </p:blipFill>
        <p:spPr>
          <a:xfrm>
            <a:off x="8384749" y="982639"/>
            <a:ext cx="2679641" cy="2340902"/>
          </a:xfrm>
          <a:prstGeom prst="rect">
            <a:avLst/>
          </a:prstGeom>
        </p:spPr>
      </p:pic>
      <p:pic>
        <p:nvPicPr>
          <p:cNvPr id="6" name="Picture Placeholder 5" descr="A hand holding a house with a heart on it&#10;&#10;Description automatically generated">
            <a:extLst>
              <a:ext uri="{FF2B5EF4-FFF2-40B4-BE49-F238E27FC236}">
                <a16:creationId xmlns:a16="http://schemas.microsoft.com/office/drawing/2014/main" id="{A9622FE7-C00D-4B1E-8AE4-1F6514FCDA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6"/>
          <a:srcRect l="6110" r="9695" b="2"/>
          <a:stretch/>
        </p:blipFill>
        <p:spPr>
          <a:xfrm>
            <a:off x="8384759" y="3589050"/>
            <a:ext cx="2679622" cy="2340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7DB82B-C168-66BD-222F-422A15ED54AB}"/>
              </a:ext>
            </a:extLst>
          </p:cNvPr>
          <p:cNvSpPr txBox="1"/>
          <p:nvPr/>
        </p:nvSpPr>
        <p:spPr>
          <a:xfrm>
            <a:off x="790936" y="3810000"/>
            <a:ext cx="4494835" cy="27779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635AED8-539A-5B31-C4B2-ED0A490AFA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8159710"/>
              </p:ext>
            </p:extLst>
          </p:nvPr>
        </p:nvGraphicFramePr>
        <p:xfrm>
          <a:off x="-561044" y="1483049"/>
          <a:ext cx="8910523" cy="5289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95" name="Heart 1394">
            <a:extLst>
              <a:ext uri="{FF2B5EF4-FFF2-40B4-BE49-F238E27FC236}">
                <a16:creationId xmlns:a16="http://schemas.microsoft.com/office/drawing/2014/main" id="{E9EB7EB1-29B1-158A-099B-708E6E9FDEE0}"/>
              </a:ext>
            </a:extLst>
          </p:cNvPr>
          <p:cNvSpPr/>
          <p:nvPr/>
        </p:nvSpPr>
        <p:spPr>
          <a:xfrm>
            <a:off x="3223845" y="3292231"/>
            <a:ext cx="1377461" cy="1162538"/>
          </a:xfrm>
          <a:prstGeom prst="hear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Patient</a:t>
            </a:r>
          </a:p>
        </p:txBody>
      </p:sp>
    </p:spTree>
    <p:extLst>
      <p:ext uri="{BB962C8B-B14F-4D97-AF65-F5344CB8AC3E}">
        <p14:creationId xmlns:p14="http://schemas.microsoft.com/office/powerpoint/2010/main" val="3757717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BA86D4C-B37E-4970-9FBA-0C1971591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9DEDF4-4E67-4B16-934C-56BC54439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891423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251E5-11C1-F790-EA0E-E5C1F708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588" y="1105533"/>
            <a:ext cx="4794741" cy="268754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Next steps</a:t>
            </a:r>
          </a:p>
        </p:txBody>
      </p:sp>
      <p:pic>
        <p:nvPicPr>
          <p:cNvPr id="18" name="Picture 18" descr="Map&#10;&#10;Description automatically generated">
            <a:extLst>
              <a:ext uri="{FF2B5EF4-FFF2-40B4-BE49-F238E27FC236}">
                <a16:creationId xmlns:a16="http://schemas.microsoft.com/office/drawing/2014/main" id="{6FC7A102-0CFC-2E73-8482-7702EA8C6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4812" t="-285" r="12343" b="285"/>
          <a:stretch/>
        </p:blipFill>
        <p:spPr>
          <a:xfrm>
            <a:off x="7870726" y="-1"/>
            <a:ext cx="4312217" cy="6858008"/>
          </a:xfrm>
          <a:custGeom>
            <a:avLst/>
            <a:gdLst/>
            <a:ahLst/>
            <a:cxnLst/>
            <a:rect l="l" t="t" r="r" b="b"/>
            <a:pathLst>
              <a:path w="4321274" h="6858001">
                <a:moveTo>
                  <a:pt x="328961" y="0"/>
                </a:moveTo>
                <a:lnTo>
                  <a:pt x="4321274" y="1"/>
                </a:lnTo>
                <a:lnTo>
                  <a:pt x="4321274" y="6858001"/>
                </a:lnTo>
                <a:lnTo>
                  <a:pt x="51622" y="6858000"/>
                </a:lnTo>
                <a:lnTo>
                  <a:pt x="49532" y="6842229"/>
                </a:lnTo>
                <a:cubicBezTo>
                  <a:pt x="50820" y="6835381"/>
                  <a:pt x="53615" y="6828317"/>
                  <a:pt x="56463" y="6825023"/>
                </a:cubicBezTo>
                <a:cubicBezTo>
                  <a:pt x="77346" y="6807684"/>
                  <a:pt x="54581" y="6783718"/>
                  <a:pt x="70429" y="6769643"/>
                </a:cubicBezTo>
                <a:cubicBezTo>
                  <a:pt x="72321" y="6765384"/>
                  <a:pt x="72669" y="6761544"/>
                  <a:pt x="72063" y="6757988"/>
                </a:cubicBezTo>
                <a:lnTo>
                  <a:pt x="68147" y="6748520"/>
                </a:lnTo>
                <a:lnTo>
                  <a:pt x="62606" y="6746798"/>
                </a:lnTo>
                <a:cubicBezTo>
                  <a:pt x="62620" y="6744692"/>
                  <a:pt x="62633" y="6742586"/>
                  <a:pt x="62647" y="6740480"/>
                </a:cubicBezTo>
                <a:lnTo>
                  <a:pt x="61549" y="6738911"/>
                </a:lnTo>
                <a:cubicBezTo>
                  <a:pt x="59424" y="6735921"/>
                  <a:pt x="57501" y="6732937"/>
                  <a:pt x="56359" y="6729812"/>
                </a:cubicBezTo>
                <a:cubicBezTo>
                  <a:pt x="82209" y="6728569"/>
                  <a:pt x="50892" y="6703030"/>
                  <a:pt x="72883" y="6707542"/>
                </a:cubicBezTo>
                <a:cubicBezTo>
                  <a:pt x="71092" y="6690159"/>
                  <a:pt x="92495" y="6699015"/>
                  <a:pt x="70502" y="6682481"/>
                </a:cubicBezTo>
                <a:cubicBezTo>
                  <a:pt x="81935" y="6659269"/>
                  <a:pt x="75895" y="6630951"/>
                  <a:pt x="83530" y="6606624"/>
                </a:cubicBezTo>
                <a:lnTo>
                  <a:pt x="86518" y="6601554"/>
                </a:lnTo>
                <a:lnTo>
                  <a:pt x="84867" y="6590925"/>
                </a:lnTo>
                <a:lnTo>
                  <a:pt x="87140" y="6583215"/>
                </a:lnTo>
                <a:lnTo>
                  <a:pt x="78507" y="6571000"/>
                </a:lnTo>
                <a:cubicBezTo>
                  <a:pt x="78672" y="6565243"/>
                  <a:pt x="82253" y="6552550"/>
                  <a:pt x="82795" y="6548264"/>
                </a:cubicBezTo>
                <a:lnTo>
                  <a:pt x="81765" y="6545288"/>
                </a:lnTo>
                <a:cubicBezTo>
                  <a:pt x="72358" y="6527886"/>
                  <a:pt x="57481" y="6512074"/>
                  <a:pt x="45882" y="6509191"/>
                </a:cubicBezTo>
                <a:cubicBezTo>
                  <a:pt x="41354" y="6490797"/>
                  <a:pt x="57599" y="6469377"/>
                  <a:pt x="54611" y="6434929"/>
                </a:cubicBezTo>
                <a:cubicBezTo>
                  <a:pt x="31984" y="6400317"/>
                  <a:pt x="41712" y="6343248"/>
                  <a:pt x="27940" y="6302498"/>
                </a:cubicBezTo>
                <a:cubicBezTo>
                  <a:pt x="43938" y="6277023"/>
                  <a:pt x="27917" y="6291853"/>
                  <a:pt x="28201" y="6267692"/>
                </a:cubicBezTo>
                <a:cubicBezTo>
                  <a:pt x="11449" y="6276612"/>
                  <a:pt x="34098" y="6237589"/>
                  <a:pt x="13989" y="6239058"/>
                </a:cubicBezTo>
                <a:cubicBezTo>
                  <a:pt x="14677" y="6234611"/>
                  <a:pt x="15979" y="6230264"/>
                  <a:pt x="17434" y="6225885"/>
                </a:cubicBezTo>
                <a:lnTo>
                  <a:pt x="18187" y="6223592"/>
                </a:lnTo>
                <a:cubicBezTo>
                  <a:pt x="18043" y="6220692"/>
                  <a:pt x="17899" y="6217791"/>
                  <a:pt x="17754" y="6214890"/>
                </a:cubicBezTo>
                <a:lnTo>
                  <a:pt x="21943" y="6211839"/>
                </a:lnTo>
                <a:lnTo>
                  <a:pt x="24377" y="6198318"/>
                </a:lnTo>
                <a:cubicBezTo>
                  <a:pt x="24620" y="6193347"/>
                  <a:pt x="24107" y="6188104"/>
                  <a:pt x="22372" y="6182471"/>
                </a:cubicBezTo>
                <a:cubicBezTo>
                  <a:pt x="9205" y="6165036"/>
                  <a:pt x="25327" y="6129229"/>
                  <a:pt x="8048" y="6107921"/>
                </a:cubicBezTo>
                <a:cubicBezTo>
                  <a:pt x="3220" y="6099548"/>
                  <a:pt x="-2400" y="6070384"/>
                  <a:pt x="2216" y="6062884"/>
                </a:cubicBezTo>
                <a:cubicBezTo>
                  <a:pt x="2217" y="6056396"/>
                  <a:pt x="-1275" y="6050043"/>
                  <a:pt x="4309" y="6045099"/>
                </a:cubicBezTo>
                <a:cubicBezTo>
                  <a:pt x="10769" y="6037898"/>
                  <a:pt x="-5033" y="6020753"/>
                  <a:pt x="4332" y="6020718"/>
                </a:cubicBezTo>
                <a:cubicBezTo>
                  <a:pt x="-1137" y="6014579"/>
                  <a:pt x="-603" y="6007181"/>
                  <a:pt x="1455" y="5999571"/>
                </a:cubicBezTo>
                <a:cubicBezTo>
                  <a:pt x="1456" y="5999562"/>
                  <a:pt x="84009" y="5764603"/>
                  <a:pt x="84010" y="5764595"/>
                </a:cubicBezTo>
                <a:lnTo>
                  <a:pt x="318514" y="3989683"/>
                </a:lnTo>
                <a:cubicBezTo>
                  <a:pt x="347978" y="3980737"/>
                  <a:pt x="337770" y="3978354"/>
                  <a:pt x="331114" y="3970967"/>
                </a:cubicBezTo>
                <a:lnTo>
                  <a:pt x="330721" y="3970002"/>
                </a:lnTo>
                <a:lnTo>
                  <a:pt x="334914" y="3968801"/>
                </a:lnTo>
                <a:lnTo>
                  <a:pt x="337376" y="3965364"/>
                </a:lnTo>
                <a:lnTo>
                  <a:pt x="338039" y="3955027"/>
                </a:lnTo>
                <a:lnTo>
                  <a:pt x="337290" y="3950986"/>
                </a:lnTo>
                <a:cubicBezTo>
                  <a:pt x="337143" y="3948258"/>
                  <a:pt x="337525" y="3946522"/>
                  <a:pt x="338317" y="3945401"/>
                </a:cubicBezTo>
                <a:lnTo>
                  <a:pt x="338662" y="3945314"/>
                </a:lnTo>
                <a:cubicBezTo>
                  <a:pt x="338775" y="3943537"/>
                  <a:pt x="338889" y="3941763"/>
                  <a:pt x="339002" y="3939987"/>
                </a:cubicBezTo>
                <a:cubicBezTo>
                  <a:pt x="338851" y="3930884"/>
                  <a:pt x="338015" y="3921922"/>
                  <a:pt x="336655" y="3913299"/>
                </a:cubicBezTo>
                <a:lnTo>
                  <a:pt x="345004" y="3906399"/>
                </a:lnTo>
                <a:lnTo>
                  <a:pt x="303985" y="3900554"/>
                </a:lnTo>
                <a:lnTo>
                  <a:pt x="591413" y="1883393"/>
                </a:lnTo>
                <a:lnTo>
                  <a:pt x="652555" y="1892105"/>
                </a:lnTo>
                <a:lnTo>
                  <a:pt x="651020" y="1886140"/>
                </a:lnTo>
                <a:lnTo>
                  <a:pt x="649050" y="1882533"/>
                </a:lnTo>
                <a:cubicBezTo>
                  <a:pt x="648065" y="1879984"/>
                  <a:pt x="647888" y="1878216"/>
                  <a:pt x="648292" y="1876904"/>
                </a:cubicBezTo>
                <a:lnTo>
                  <a:pt x="648594" y="1876714"/>
                </a:lnTo>
                <a:lnTo>
                  <a:pt x="647261" y="1871545"/>
                </a:lnTo>
                <a:cubicBezTo>
                  <a:pt x="644287" y="1862938"/>
                  <a:pt x="640707" y="1854680"/>
                  <a:pt x="636737" y="1846907"/>
                </a:cubicBezTo>
                <a:cubicBezTo>
                  <a:pt x="653536" y="1837041"/>
                  <a:pt x="628297" y="1810056"/>
                  <a:pt x="662258" y="1807907"/>
                </a:cubicBezTo>
                <a:cubicBezTo>
                  <a:pt x="657897" y="1797259"/>
                  <a:pt x="643049" y="1792819"/>
                  <a:pt x="665542" y="1792966"/>
                </a:cubicBezTo>
                <a:cubicBezTo>
                  <a:pt x="664734" y="1789359"/>
                  <a:pt x="666289" y="1786802"/>
                  <a:pt x="668993" y="1784710"/>
                </a:cubicBezTo>
                <a:lnTo>
                  <a:pt x="670302" y="1784017"/>
                </a:lnTo>
                <a:lnTo>
                  <a:pt x="660052" y="1760425"/>
                </a:lnTo>
                <a:lnTo>
                  <a:pt x="661246" y="1756874"/>
                </a:lnTo>
                <a:lnTo>
                  <a:pt x="651296" y="1742031"/>
                </a:lnTo>
                <a:lnTo>
                  <a:pt x="647899" y="1734078"/>
                </a:lnTo>
                <a:lnTo>
                  <a:pt x="643343" y="1732421"/>
                </a:lnTo>
                <a:cubicBezTo>
                  <a:pt x="640419" y="1730301"/>
                  <a:pt x="638803" y="1726845"/>
                  <a:pt x="640155" y="1720382"/>
                </a:cubicBezTo>
                <a:lnTo>
                  <a:pt x="633469" y="1709673"/>
                </a:lnTo>
                <a:cubicBezTo>
                  <a:pt x="628766" y="1689467"/>
                  <a:pt x="620682" y="1633478"/>
                  <a:pt x="612931" y="1597537"/>
                </a:cubicBezTo>
                <a:cubicBezTo>
                  <a:pt x="601107" y="1556641"/>
                  <a:pt x="593255" y="1521246"/>
                  <a:pt x="586970" y="1494027"/>
                </a:cubicBezTo>
                <a:cubicBezTo>
                  <a:pt x="603982" y="1470865"/>
                  <a:pt x="559922" y="1429319"/>
                  <a:pt x="575220" y="1434224"/>
                </a:cubicBezTo>
                <a:cubicBezTo>
                  <a:pt x="539192" y="1400175"/>
                  <a:pt x="561544" y="1337570"/>
                  <a:pt x="541491" y="1295714"/>
                </a:cubicBezTo>
                <a:cubicBezTo>
                  <a:pt x="532837" y="1261599"/>
                  <a:pt x="525116" y="1242991"/>
                  <a:pt x="523291" y="1229524"/>
                </a:cubicBezTo>
                <a:cubicBezTo>
                  <a:pt x="524912" y="1224658"/>
                  <a:pt x="527592" y="1219808"/>
                  <a:pt x="530541" y="1214907"/>
                </a:cubicBezTo>
                <a:lnTo>
                  <a:pt x="532068" y="1212342"/>
                </a:lnTo>
                <a:cubicBezTo>
                  <a:pt x="532093" y="1209249"/>
                  <a:pt x="532117" y="1206155"/>
                  <a:pt x="532141" y="1203062"/>
                </a:cubicBezTo>
                <a:lnTo>
                  <a:pt x="539710" y="1199210"/>
                </a:lnTo>
                <a:lnTo>
                  <a:pt x="545230" y="1184358"/>
                </a:lnTo>
                <a:cubicBezTo>
                  <a:pt x="546133" y="1178986"/>
                  <a:pt x="545736" y="1173428"/>
                  <a:pt x="543257" y="1167620"/>
                </a:cubicBezTo>
                <a:cubicBezTo>
                  <a:pt x="522034" y="1150713"/>
                  <a:pt x="515368" y="1059253"/>
                  <a:pt x="487369" y="1038750"/>
                </a:cubicBezTo>
                <a:cubicBezTo>
                  <a:pt x="479774" y="1030431"/>
                  <a:pt x="460092" y="968140"/>
                  <a:pt x="468835" y="959454"/>
                </a:cubicBezTo>
                <a:cubicBezTo>
                  <a:pt x="468673" y="957682"/>
                  <a:pt x="455809" y="911462"/>
                  <a:pt x="455647" y="909691"/>
                </a:cubicBezTo>
                <a:lnTo>
                  <a:pt x="439203" y="513288"/>
                </a:lnTo>
                <a:lnTo>
                  <a:pt x="400553" y="373549"/>
                </a:lnTo>
                <a:cubicBezTo>
                  <a:pt x="400601" y="356279"/>
                  <a:pt x="381705" y="313973"/>
                  <a:pt x="378973" y="292535"/>
                </a:cubicBezTo>
                <a:cubicBezTo>
                  <a:pt x="339680" y="250267"/>
                  <a:pt x="395318" y="266101"/>
                  <a:pt x="358247" y="189438"/>
                </a:cubicBezTo>
                <a:cubicBezTo>
                  <a:pt x="353244" y="186501"/>
                  <a:pt x="352998" y="175185"/>
                  <a:pt x="357919" y="174053"/>
                </a:cubicBezTo>
                <a:cubicBezTo>
                  <a:pt x="354618" y="169641"/>
                  <a:pt x="341389" y="161635"/>
                  <a:pt x="348227" y="157017"/>
                </a:cubicBezTo>
                <a:lnTo>
                  <a:pt x="340301" y="139492"/>
                </a:lnTo>
                <a:lnTo>
                  <a:pt x="340160" y="135377"/>
                </a:lnTo>
                <a:cubicBezTo>
                  <a:pt x="342799" y="126029"/>
                  <a:pt x="351061" y="115573"/>
                  <a:pt x="336237" y="107846"/>
                </a:cubicBezTo>
                <a:cubicBezTo>
                  <a:pt x="343555" y="81065"/>
                  <a:pt x="333659" y="71893"/>
                  <a:pt x="345033" y="48936"/>
                </a:cubicBezTo>
                <a:cubicBezTo>
                  <a:pt x="347281" y="19796"/>
                  <a:pt x="319603" y="40609"/>
                  <a:pt x="329071" y="581"/>
                </a:cubicBezTo>
                <a:cubicBezTo>
                  <a:pt x="329034" y="387"/>
                  <a:pt x="328998" y="194"/>
                  <a:pt x="328961" y="0"/>
                </a:cubicBez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02478D8-341A-4E79-9757-D1A0351E3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245724" y="1626067"/>
            <a:ext cx="2687545" cy="270339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0FBF39F-250F-7916-031C-7E2F65D634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020" r="23330" b="-3"/>
          <a:stretch/>
        </p:blipFill>
        <p:spPr>
          <a:xfrm>
            <a:off x="6400268" y="1716683"/>
            <a:ext cx="2387196" cy="2369489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41F78DE-5441-43C6-B84F-5A8C67E71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34435" y="4071018"/>
            <a:ext cx="2084556" cy="169080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9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4EB1B433-6A17-E3AD-7796-DC8F5F8058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867" r="32206" b="-2"/>
          <a:stretch/>
        </p:blipFill>
        <p:spPr>
          <a:xfrm>
            <a:off x="6898550" y="3929946"/>
            <a:ext cx="1575042" cy="19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2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21" name="Rectangle 120">
            <a:extLst>
              <a:ext uri="{FF2B5EF4-FFF2-40B4-BE49-F238E27FC236}">
                <a16:creationId xmlns:a16="http://schemas.microsoft.com/office/drawing/2014/main" id="{989E0641-F6AC-4C12-B872-9701271C7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EB72447-197F-4DC7-A258-CA7AF4531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5" name="Freeform: Shape 124">
            <a:extLst>
              <a:ext uri="{FF2B5EF4-FFF2-40B4-BE49-F238E27FC236}">
                <a16:creationId xmlns:a16="http://schemas.microsoft.com/office/drawing/2014/main" id="{1B74F99D-95E5-4EB6-A1FE-EA82269BA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43685 w 12192000"/>
              <a:gd name="connsiteY175" fmla="*/ 2419832 h 6858000"/>
              <a:gd name="connsiteX176" fmla="*/ 9477557 w 12192000"/>
              <a:gd name="connsiteY176" fmla="*/ 2435403 h 6858000"/>
              <a:gd name="connsiteX177" fmla="*/ 9477331 w 12192000"/>
              <a:gd name="connsiteY177" fmla="*/ 2436565 h 6858000"/>
              <a:gd name="connsiteX178" fmla="*/ 9483851 w 12192000"/>
              <a:gd name="connsiteY178" fmla="*/ 2445087 h 6858000"/>
              <a:gd name="connsiteX179" fmla="*/ 9497896 w 12192000"/>
              <a:gd name="connsiteY179" fmla="*/ 2459219 h 6858000"/>
              <a:gd name="connsiteX180" fmla="*/ 9521707 w 12192000"/>
              <a:gd name="connsiteY180" fmla="*/ 2503510 h 6858000"/>
              <a:gd name="connsiteX181" fmla="*/ 9556943 w 12192000"/>
              <a:gd name="connsiteY181" fmla="*/ 2519851 h 6858000"/>
              <a:gd name="connsiteX182" fmla="*/ 9563672 w 12192000"/>
              <a:gd name="connsiteY182" fmla="*/ 2523663 h 6858000"/>
              <a:gd name="connsiteX183" fmla="*/ 9563658 w 12192000"/>
              <a:gd name="connsiteY183" fmla="*/ 2523954 h 6858000"/>
              <a:gd name="connsiteX184" fmla="*/ 9570458 w 12192000"/>
              <a:gd name="connsiteY184" fmla="*/ 2528407 h 6858000"/>
              <a:gd name="connsiteX185" fmla="*/ 9575942 w 12192000"/>
              <a:gd name="connsiteY185" fmla="*/ 2530612 h 6858000"/>
              <a:gd name="connsiteX186" fmla="*/ 9588998 w 12192000"/>
              <a:gd name="connsiteY186" fmla="*/ 2538008 h 6858000"/>
              <a:gd name="connsiteX187" fmla="*/ 9592500 w 12192000"/>
              <a:gd name="connsiteY187" fmla="*/ 2541990 h 6858000"/>
              <a:gd name="connsiteX188" fmla="*/ 9592461 w 12192000"/>
              <a:gd name="connsiteY188" fmla="*/ 2545645 h 6858000"/>
              <a:gd name="connsiteX189" fmla="*/ 9593855 w 12192000"/>
              <a:gd name="connsiteY189" fmla="*/ 2546028 h 6858000"/>
              <a:gd name="connsiteX190" fmla="*/ 9613198 w 12192000"/>
              <a:gd name="connsiteY190" fmla="*/ 2567162 h 6858000"/>
              <a:gd name="connsiteX191" fmla="*/ 9662375 w 12192000"/>
              <a:gd name="connsiteY191" fmla="*/ 2606378 h 6858000"/>
              <a:gd name="connsiteX192" fmla="*/ 9692840 w 12192000"/>
              <a:gd name="connsiteY192" fmla="*/ 2625509 h 6858000"/>
              <a:gd name="connsiteX193" fmla="*/ 9773773 w 12192000"/>
              <a:gd name="connsiteY193" fmla="*/ 2681549 h 6858000"/>
              <a:gd name="connsiteX194" fmla="*/ 9853091 w 12192000"/>
              <a:gd name="connsiteY194" fmla="*/ 2740567 h 6858000"/>
              <a:gd name="connsiteX195" fmla="*/ 9881979 w 12192000"/>
              <a:gd name="connsiteY195" fmla="*/ 2785572 h 6858000"/>
              <a:gd name="connsiteX196" fmla="*/ 9886493 w 12192000"/>
              <a:gd name="connsiteY196" fmla="*/ 2788985 h 6858000"/>
              <a:gd name="connsiteX197" fmla="*/ 9900616 w 12192000"/>
              <a:gd name="connsiteY197" fmla="*/ 2793889 h 6858000"/>
              <a:gd name="connsiteX198" fmla="*/ 9906223 w 12192000"/>
              <a:gd name="connsiteY198" fmla="*/ 2795001 h 6858000"/>
              <a:gd name="connsiteX199" fmla="*/ 9913796 w 12192000"/>
              <a:gd name="connsiteY199" fmla="*/ 2798185 h 6858000"/>
              <a:gd name="connsiteX200" fmla="*/ 9913891 w 12192000"/>
              <a:gd name="connsiteY200" fmla="*/ 2798497 h 6858000"/>
              <a:gd name="connsiteX201" fmla="*/ 9921170 w 12192000"/>
              <a:gd name="connsiteY201" fmla="*/ 2801023 h 6858000"/>
              <a:gd name="connsiteX202" fmla="*/ 9957978 w 12192000"/>
              <a:gd name="connsiteY202" fmla="*/ 2810450 h 6858000"/>
              <a:gd name="connsiteX203" fmla="*/ 9994905 w 12192000"/>
              <a:gd name="connsiteY203" fmla="*/ 2851743 h 6858000"/>
              <a:gd name="connsiteX204" fmla="*/ 10012335 w 12192000"/>
              <a:gd name="connsiteY204" fmla="*/ 2863503 h 6858000"/>
              <a:gd name="connsiteX205" fmla="*/ 10021140 w 12192000"/>
              <a:gd name="connsiteY205" fmla="*/ 2871021 h 6858000"/>
              <a:gd name="connsiteX206" fmla="*/ 10021363 w 12192000"/>
              <a:gd name="connsiteY206" fmla="*/ 2872291 h 6858000"/>
              <a:gd name="connsiteX207" fmla="*/ 10056696 w 12192000"/>
              <a:gd name="connsiteY207" fmla="*/ 2881211 h 6858000"/>
              <a:gd name="connsiteX208" fmla="*/ 10060629 w 12192000"/>
              <a:gd name="connsiteY208" fmla="*/ 2884267 h 6858000"/>
              <a:gd name="connsiteX209" fmla="*/ 10084630 w 12192000"/>
              <a:gd name="connsiteY209" fmla="*/ 2887690 h 6858000"/>
              <a:gd name="connsiteX210" fmla="*/ 10096512 w 12192000"/>
              <a:gd name="connsiteY210" fmla="*/ 2890733 h 6858000"/>
              <a:gd name="connsiteX211" fmla="*/ 10100935 w 12192000"/>
              <a:gd name="connsiteY211" fmla="*/ 2888959 h 6858000"/>
              <a:gd name="connsiteX212" fmla="*/ 10117933 w 12192000"/>
              <a:gd name="connsiteY212" fmla="*/ 2894790 h 6858000"/>
              <a:gd name="connsiteX213" fmla="*/ 10119485 w 12192000"/>
              <a:gd name="connsiteY213" fmla="*/ 2896453 h 6858000"/>
              <a:gd name="connsiteX214" fmla="*/ 10135000 w 12192000"/>
              <a:gd name="connsiteY214" fmla="*/ 2897569 h 6858000"/>
              <a:gd name="connsiteX215" fmla="*/ 10149815 w 12192000"/>
              <a:gd name="connsiteY215" fmla="*/ 2894040 h 6858000"/>
              <a:gd name="connsiteX216" fmla="*/ 10288689 w 12192000"/>
              <a:gd name="connsiteY216" fmla="*/ 2957584 h 6858000"/>
              <a:gd name="connsiteX217" fmla="*/ 10424309 w 12192000"/>
              <a:gd name="connsiteY217" fmla="*/ 2973627 h 6858000"/>
              <a:gd name="connsiteX218" fmla="*/ 10499279 w 12192000"/>
              <a:gd name="connsiteY218" fmla="*/ 3009111 h 6858000"/>
              <a:gd name="connsiteX219" fmla="*/ 10516468 w 12192000"/>
              <a:gd name="connsiteY219" fmla="*/ 3040116 h 6858000"/>
              <a:gd name="connsiteX220" fmla="*/ 10710530 w 12192000"/>
              <a:gd name="connsiteY220" fmla="*/ 3109023 h 6858000"/>
              <a:gd name="connsiteX221" fmla="*/ 10756420 w 12192000"/>
              <a:gd name="connsiteY221" fmla="*/ 3135681 h 6858000"/>
              <a:gd name="connsiteX222" fmla="*/ 10804325 w 12192000"/>
              <a:gd name="connsiteY222" fmla="*/ 3140650 h 6858000"/>
              <a:gd name="connsiteX223" fmla="*/ 10819334 w 12192000"/>
              <a:gd name="connsiteY223" fmla="*/ 3154675 h 6858000"/>
              <a:gd name="connsiteX224" fmla="*/ 10821840 w 12192000"/>
              <a:gd name="connsiteY224" fmla="*/ 3157296 h 6858000"/>
              <a:gd name="connsiteX225" fmla="*/ 10833661 w 12192000"/>
              <a:gd name="connsiteY225" fmla="*/ 3163373 h 6858000"/>
              <a:gd name="connsiteX226" fmla="*/ 10834755 w 12192000"/>
              <a:gd name="connsiteY226" fmla="*/ 3170607 h 6858000"/>
              <a:gd name="connsiteX227" fmla="*/ 10850942 w 12192000"/>
              <a:gd name="connsiteY227" fmla="*/ 3183705 h 6858000"/>
              <a:gd name="connsiteX228" fmla="*/ 10873328 w 12192000"/>
              <a:gd name="connsiteY228" fmla="*/ 3193349 h 6858000"/>
              <a:gd name="connsiteX229" fmla="*/ 10982089 w 12192000"/>
              <a:gd name="connsiteY229" fmla="*/ 3232949 h 6858000"/>
              <a:gd name="connsiteX230" fmla="*/ 11045805 w 12192000"/>
              <a:gd name="connsiteY230" fmla="*/ 3260191 h 6858000"/>
              <a:gd name="connsiteX231" fmla="*/ 11067877 w 12192000"/>
              <a:gd name="connsiteY231" fmla="*/ 3276112 h 6858000"/>
              <a:gd name="connsiteX232" fmla="*/ 11100133 w 12192000"/>
              <a:gd name="connsiteY232" fmla="*/ 3294599 h 6858000"/>
              <a:gd name="connsiteX233" fmla="*/ 11155410 w 12192000"/>
              <a:gd name="connsiteY233" fmla="*/ 3331540 h 6858000"/>
              <a:gd name="connsiteX234" fmla="*/ 11232547 w 12192000"/>
              <a:gd name="connsiteY234" fmla="*/ 3373668 h 6858000"/>
              <a:gd name="connsiteX235" fmla="*/ 11297822 w 12192000"/>
              <a:gd name="connsiteY235" fmla="*/ 3380555 h 6858000"/>
              <a:gd name="connsiteX236" fmla="*/ 11301371 w 12192000"/>
              <a:gd name="connsiteY236" fmla="*/ 3386959 h 6858000"/>
              <a:gd name="connsiteX237" fmla="*/ 11341987 w 12192000"/>
              <a:gd name="connsiteY237" fmla="*/ 3403320 h 6858000"/>
              <a:gd name="connsiteX238" fmla="*/ 11494998 w 12192000"/>
              <a:gd name="connsiteY238" fmla="*/ 3431829 h 6858000"/>
              <a:gd name="connsiteX239" fmla="*/ 11574074 w 12192000"/>
              <a:gd name="connsiteY239" fmla="*/ 3464593 h 6858000"/>
              <a:gd name="connsiteX240" fmla="*/ 11600409 w 12192000"/>
              <a:gd name="connsiteY240" fmla="*/ 3480865 h 6858000"/>
              <a:gd name="connsiteX241" fmla="*/ 11644639 w 12192000"/>
              <a:gd name="connsiteY241" fmla="*/ 3507841 h 6858000"/>
              <a:gd name="connsiteX242" fmla="*/ 11673437 w 12192000"/>
              <a:gd name="connsiteY242" fmla="*/ 3539437 h 6858000"/>
              <a:gd name="connsiteX243" fmla="*/ 11712111 w 12192000"/>
              <a:gd name="connsiteY243" fmla="*/ 3557463 h 6858000"/>
              <a:gd name="connsiteX244" fmla="*/ 11726604 w 12192000"/>
              <a:gd name="connsiteY244" fmla="*/ 3546859 h 6858000"/>
              <a:gd name="connsiteX245" fmla="*/ 11766182 w 12192000"/>
              <a:gd name="connsiteY245" fmla="*/ 3570939 h 6858000"/>
              <a:gd name="connsiteX246" fmla="*/ 11825619 w 12192000"/>
              <a:gd name="connsiteY246" fmla="*/ 3609091 h 6858000"/>
              <a:gd name="connsiteX247" fmla="*/ 11861322 w 12192000"/>
              <a:gd name="connsiteY247" fmla="*/ 3627275 h 6858000"/>
              <a:gd name="connsiteX248" fmla="*/ 11957298 w 12192000"/>
              <a:gd name="connsiteY248" fmla="*/ 3681095 h 6858000"/>
              <a:gd name="connsiteX249" fmla="*/ 12052251 w 12192000"/>
              <a:gd name="connsiteY249" fmla="*/ 3738162 h 6858000"/>
              <a:gd name="connsiteX250" fmla="*/ 12101844 w 12192000"/>
              <a:gd name="connsiteY250" fmla="*/ 3789811 h 6858000"/>
              <a:gd name="connsiteX251" fmla="*/ 12155104 w 12192000"/>
              <a:gd name="connsiteY251" fmla="*/ 3824490 h 6858000"/>
              <a:gd name="connsiteX252" fmla="*/ 12192000 w 12192000"/>
              <a:gd name="connsiteY252" fmla="*/ 3836507 h 6858000"/>
              <a:gd name="connsiteX253" fmla="*/ 12192000 w 12192000"/>
              <a:gd name="connsiteY253" fmla="*/ 6858000 h 6858000"/>
              <a:gd name="connsiteX254" fmla="*/ 4040176 w 12192000"/>
              <a:gd name="connsiteY254" fmla="*/ 6858000 h 6858000"/>
              <a:gd name="connsiteX255" fmla="*/ 4035195 w 12192000"/>
              <a:gd name="connsiteY255" fmla="*/ 6847706 h 6858000"/>
              <a:gd name="connsiteX256" fmla="*/ 4024571 w 12192000"/>
              <a:gd name="connsiteY256" fmla="*/ 6834979 h 6858000"/>
              <a:gd name="connsiteX257" fmla="*/ 4019140 w 12192000"/>
              <a:gd name="connsiteY257" fmla="*/ 6832910 h 6858000"/>
              <a:gd name="connsiteX258" fmla="*/ 4004905 w 12192000"/>
              <a:gd name="connsiteY258" fmla="*/ 6832293 h 6858000"/>
              <a:gd name="connsiteX259" fmla="*/ 3999653 w 12192000"/>
              <a:gd name="connsiteY259" fmla="*/ 6832889 h 6858000"/>
              <a:gd name="connsiteX260" fmla="*/ 3991753 w 12192000"/>
              <a:gd name="connsiteY260" fmla="*/ 6831996 h 6858000"/>
              <a:gd name="connsiteX261" fmla="*/ 3991528 w 12192000"/>
              <a:gd name="connsiteY261" fmla="*/ 6831709 h 6858000"/>
              <a:gd name="connsiteX262" fmla="*/ 3984190 w 12192000"/>
              <a:gd name="connsiteY262" fmla="*/ 6831390 h 6858000"/>
              <a:gd name="connsiteX263" fmla="*/ 3948690 w 12192000"/>
              <a:gd name="connsiteY263" fmla="*/ 6833171 h 6858000"/>
              <a:gd name="connsiteX264" fmla="*/ 3897896 w 12192000"/>
              <a:gd name="connsiteY264" fmla="*/ 6802710 h 6858000"/>
              <a:gd name="connsiteX265" fmla="*/ 3877605 w 12192000"/>
              <a:gd name="connsiteY265" fmla="*/ 6796165 h 6858000"/>
              <a:gd name="connsiteX266" fmla="*/ 3866602 w 12192000"/>
              <a:gd name="connsiteY266" fmla="*/ 6791257 h 6858000"/>
              <a:gd name="connsiteX267" fmla="*/ 3865811 w 12192000"/>
              <a:gd name="connsiteY267" fmla="*/ 6790043 h 6858000"/>
              <a:gd name="connsiteX268" fmla="*/ 3831795 w 12192000"/>
              <a:gd name="connsiteY268" fmla="*/ 6791881 h 6858000"/>
              <a:gd name="connsiteX269" fmla="*/ 3827025 w 12192000"/>
              <a:gd name="connsiteY269" fmla="*/ 6789998 h 6858000"/>
              <a:gd name="connsiteX270" fmla="*/ 3805177 w 12192000"/>
              <a:gd name="connsiteY270" fmla="*/ 6793919 h 6858000"/>
              <a:gd name="connsiteX271" fmla="*/ 3793719 w 12192000"/>
              <a:gd name="connsiteY271" fmla="*/ 6794494 h 6858000"/>
              <a:gd name="connsiteX272" fmla="*/ 3790837 w 12192000"/>
              <a:gd name="connsiteY272" fmla="*/ 6797650 h 6858000"/>
              <a:gd name="connsiteX273" fmla="*/ 3773741 w 12192000"/>
              <a:gd name="connsiteY273" fmla="*/ 6796977 h 6858000"/>
              <a:gd name="connsiteX274" fmla="*/ 3771642 w 12192000"/>
              <a:gd name="connsiteY274" fmla="*/ 6795770 h 6858000"/>
              <a:gd name="connsiteX275" fmla="*/ 3758039 w 12192000"/>
              <a:gd name="connsiteY275" fmla="*/ 6799416 h 6858000"/>
              <a:gd name="connsiteX276" fmla="*/ 3747245 w 12192000"/>
              <a:gd name="connsiteY276" fmla="*/ 6807548 h 6858000"/>
              <a:gd name="connsiteX277" fmla="*/ 3599970 w 12192000"/>
              <a:gd name="connsiteY277" fmla="*/ 6785930 h 6858000"/>
              <a:gd name="connsiteX278" fmla="*/ 3532509 w 12192000"/>
              <a:gd name="connsiteY278" fmla="*/ 6773888 h 6858000"/>
              <a:gd name="connsiteX279" fmla="*/ 3519209 w 12192000"/>
              <a:gd name="connsiteY279" fmla="*/ 6779801 h 6858000"/>
              <a:gd name="connsiteX280" fmla="*/ 3518611 w 12192000"/>
              <a:gd name="connsiteY280" fmla="*/ 6767130 h 6858000"/>
              <a:gd name="connsiteX281" fmla="*/ 3500042 w 12192000"/>
              <a:gd name="connsiteY281" fmla="*/ 6757141 h 6858000"/>
              <a:gd name="connsiteX282" fmla="*/ 3490483 w 12192000"/>
              <a:gd name="connsiteY282" fmla="*/ 6750514 h 6858000"/>
              <a:gd name="connsiteX283" fmla="*/ 3490120 w 12192000"/>
              <a:gd name="connsiteY283" fmla="*/ 6749268 h 6858000"/>
              <a:gd name="connsiteX284" fmla="*/ 3454165 w 12192000"/>
              <a:gd name="connsiteY284" fmla="*/ 6743923 h 6858000"/>
              <a:gd name="connsiteX285" fmla="*/ 3449932 w 12192000"/>
              <a:gd name="connsiteY285" fmla="*/ 6741269 h 6858000"/>
              <a:gd name="connsiteX286" fmla="*/ 3425804 w 12192000"/>
              <a:gd name="connsiteY286" fmla="*/ 6740274 h 6858000"/>
              <a:gd name="connsiteX287" fmla="*/ 3413708 w 12192000"/>
              <a:gd name="connsiteY287" fmla="*/ 6738431 h 6858000"/>
              <a:gd name="connsiteX288" fmla="*/ 3409529 w 12192000"/>
              <a:gd name="connsiteY288" fmla="*/ 6740648 h 6858000"/>
              <a:gd name="connsiteX289" fmla="*/ 3392060 w 12192000"/>
              <a:gd name="connsiteY289" fmla="*/ 6736540 h 6858000"/>
              <a:gd name="connsiteX290" fmla="*/ 3390340 w 12192000"/>
              <a:gd name="connsiteY290" fmla="*/ 6735035 h 6858000"/>
              <a:gd name="connsiteX291" fmla="*/ 3374867 w 12192000"/>
              <a:gd name="connsiteY291" fmla="*/ 6735488 h 6858000"/>
              <a:gd name="connsiteX292" fmla="*/ 3360611 w 12192000"/>
              <a:gd name="connsiteY292" fmla="*/ 6740511 h 6858000"/>
              <a:gd name="connsiteX293" fmla="*/ 3216077 w 12192000"/>
              <a:gd name="connsiteY293" fmla="*/ 6691033 h 6858000"/>
              <a:gd name="connsiteX294" fmla="*/ 3080116 w 12192000"/>
              <a:gd name="connsiteY294" fmla="*/ 6688703 h 6858000"/>
              <a:gd name="connsiteX295" fmla="*/ 3001959 w 12192000"/>
              <a:gd name="connsiteY295" fmla="*/ 6660812 h 6858000"/>
              <a:gd name="connsiteX296" fmla="*/ 2981461 w 12192000"/>
              <a:gd name="connsiteY296" fmla="*/ 6631565 h 6858000"/>
              <a:gd name="connsiteX297" fmla="*/ 2781735 w 12192000"/>
              <a:gd name="connsiteY297" fmla="*/ 6582305 h 6858000"/>
              <a:gd name="connsiteX298" fmla="*/ 2733334 w 12192000"/>
              <a:gd name="connsiteY298" fmla="*/ 6560298 h 6858000"/>
              <a:gd name="connsiteX299" fmla="*/ 2685391 w 12192000"/>
              <a:gd name="connsiteY299" fmla="*/ 6560172 h 6858000"/>
              <a:gd name="connsiteX300" fmla="*/ 2668962 w 12192000"/>
              <a:gd name="connsiteY300" fmla="*/ 6547670 h 6858000"/>
              <a:gd name="connsiteX301" fmla="*/ 2666187 w 12192000"/>
              <a:gd name="connsiteY301" fmla="*/ 6545304 h 6858000"/>
              <a:gd name="connsiteX302" fmla="*/ 2653807 w 12192000"/>
              <a:gd name="connsiteY302" fmla="*/ 6540428 h 6858000"/>
              <a:gd name="connsiteX303" fmla="*/ 2651913 w 12192000"/>
              <a:gd name="connsiteY303" fmla="*/ 6533309 h 6858000"/>
              <a:gd name="connsiteX304" fmla="*/ 2634424 w 12192000"/>
              <a:gd name="connsiteY304" fmla="*/ 6521851 h 6858000"/>
              <a:gd name="connsiteX305" fmla="*/ 2611193 w 12192000"/>
              <a:gd name="connsiteY305" fmla="*/ 6514476 h 6858000"/>
              <a:gd name="connsiteX306" fmla="*/ 2528835 w 12192000"/>
              <a:gd name="connsiteY306" fmla="*/ 6487649 h 6858000"/>
              <a:gd name="connsiteX307" fmla="*/ 2514424 w 12192000"/>
              <a:gd name="connsiteY307" fmla="*/ 6486794 h 6858000"/>
              <a:gd name="connsiteX308" fmla="*/ 2471857 w 12192000"/>
              <a:gd name="connsiteY308" fmla="*/ 6467930 h 6858000"/>
              <a:gd name="connsiteX309" fmla="*/ 2432918 w 12192000"/>
              <a:gd name="connsiteY309" fmla="*/ 6454737 h 6858000"/>
              <a:gd name="connsiteX310" fmla="*/ 2406746 w 12192000"/>
              <a:gd name="connsiteY310" fmla="*/ 6449571 h 6858000"/>
              <a:gd name="connsiteX311" fmla="*/ 2400673 w 12192000"/>
              <a:gd name="connsiteY311" fmla="*/ 6445392 h 6858000"/>
              <a:gd name="connsiteX312" fmla="*/ 2375430 w 12192000"/>
              <a:gd name="connsiteY312" fmla="*/ 6436198 h 6858000"/>
              <a:gd name="connsiteX313" fmla="*/ 2361493 w 12192000"/>
              <a:gd name="connsiteY313" fmla="*/ 6435403 h 6858000"/>
              <a:gd name="connsiteX314" fmla="*/ 2350645 w 12192000"/>
              <a:gd name="connsiteY314" fmla="*/ 6424146 h 6858000"/>
              <a:gd name="connsiteX315" fmla="*/ 2348985 w 12192000"/>
              <a:gd name="connsiteY315" fmla="*/ 6417814 h 6858000"/>
              <a:gd name="connsiteX316" fmla="*/ 2330080 w 12192000"/>
              <a:gd name="connsiteY316" fmla="*/ 6414668 h 6858000"/>
              <a:gd name="connsiteX317" fmla="*/ 2316586 w 12192000"/>
              <a:gd name="connsiteY317" fmla="*/ 6404861 h 6858000"/>
              <a:gd name="connsiteX318" fmla="*/ 2302599 w 12192000"/>
              <a:gd name="connsiteY318" fmla="*/ 6404321 h 6858000"/>
              <a:gd name="connsiteX319" fmla="*/ 2297404 w 12192000"/>
              <a:gd name="connsiteY319" fmla="*/ 6401899 h 6858000"/>
              <a:gd name="connsiteX320" fmla="*/ 2284680 w 12192000"/>
              <a:gd name="connsiteY320" fmla="*/ 6395205 h 6858000"/>
              <a:gd name="connsiteX321" fmla="*/ 2263087 w 12192000"/>
              <a:gd name="connsiteY321" fmla="*/ 6382363 h 6858000"/>
              <a:gd name="connsiteX322" fmla="*/ 2256073 w 12192000"/>
              <a:gd name="connsiteY322" fmla="*/ 6379356 h 6858000"/>
              <a:gd name="connsiteX323" fmla="*/ 2242767 w 12192000"/>
              <a:gd name="connsiteY323" fmla="*/ 6365725 h 6858000"/>
              <a:gd name="connsiteX324" fmla="*/ 2214365 w 12192000"/>
              <a:gd name="connsiteY324" fmla="*/ 6348883 h 6858000"/>
              <a:gd name="connsiteX325" fmla="*/ 2167979 w 12192000"/>
              <a:gd name="connsiteY325" fmla="*/ 6306176 h 6858000"/>
              <a:gd name="connsiteX326" fmla="*/ 2139905 w 12192000"/>
              <a:gd name="connsiteY326" fmla="*/ 6283989 h 6858000"/>
              <a:gd name="connsiteX327" fmla="*/ 2121769 w 12192000"/>
              <a:gd name="connsiteY327" fmla="*/ 6265897 h 6858000"/>
              <a:gd name="connsiteX328" fmla="*/ 2063279 w 12192000"/>
              <a:gd name="connsiteY328" fmla="*/ 6230326 h 6858000"/>
              <a:gd name="connsiteX329" fmla="*/ 1961177 w 12192000"/>
              <a:gd name="connsiteY329" fmla="*/ 6175750 h 6858000"/>
              <a:gd name="connsiteX330" fmla="*/ 1940650 w 12192000"/>
              <a:gd name="connsiteY330" fmla="*/ 6163189 h 6858000"/>
              <a:gd name="connsiteX331" fmla="*/ 1927814 w 12192000"/>
              <a:gd name="connsiteY331" fmla="*/ 6148653 h 6858000"/>
              <a:gd name="connsiteX332" fmla="*/ 1929028 w 12192000"/>
              <a:gd name="connsiteY332" fmla="*/ 6142021 h 6858000"/>
              <a:gd name="connsiteX333" fmla="*/ 1918509 w 12192000"/>
              <a:gd name="connsiteY333" fmla="*/ 6134512 h 6858000"/>
              <a:gd name="connsiteX334" fmla="*/ 1916718 w 12192000"/>
              <a:gd name="connsiteY334" fmla="*/ 6131733 h 6858000"/>
              <a:gd name="connsiteX335" fmla="*/ 1905431 w 12192000"/>
              <a:gd name="connsiteY335" fmla="*/ 6116581 h 6858000"/>
              <a:gd name="connsiteX336" fmla="*/ 1856375 w 12192000"/>
              <a:gd name="connsiteY336" fmla="*/ 6103646 h 6858000"/>
              <a:gd name="connsiteX337" fmla="*/ 1816551 w 12192000"/>
              <a:gd name="connsiteY337" fmla="*/ 6071761 h 6858000"/>
              <a:gd name="connsiteX338" fmla="*/ 1633798 w 12192000"/>
              <a:gd name="connsiteY338" fmla="*/ 5975947 h 6858000"/>
              <a:gd name="connsiteX339" fmla="*/ 1625768 w 12192000"/>
              <a:gd name="connsiteY339" fmla="*/ 5945296 h 6858000"/>
              <a:gd name="connsiteX340" fmla="*/ 1558071 w 12192000"/>
              <a:gd name="connsiteY340" fmla="*/ 5900388 h 6858000"/>
              <a:gd name="connsiteX341" fmla="*/ 1419833 w 12192000"/>
              <a:gd name="connsiteY341" fmla="*/ 5862012 h 6858000"/>
              <a:gd name="connsiteX342" fmla="*/ 1293711 w 12192000"/>
              <a:gd name="connsiteY342" fmla="*/ 5780774 h 6858000"/>
              <a:gd name="connsiteX343" fmla="*/ 1276884 w 12192000"/>
              <a:gd name="connsiteY343" fmla="*/ 5781282 h 6858000"/>
              <a:gd name="connsiteX344" fmla="*/ 1260832 w 12192000"/>
              <a:gd name="connsiteY344" fmla="*/ 5777530 h 6858000"/>
              <a:gd name="connsiteX345" fmla="*/ 1259737 w 12192000"/>
              <a:gd name="connsiteY345" fmla="*/ 5775777 h 6858000"/>
              <a:gd name="connsiteX346" fmla="*/ 1243663 w 12192000"/>
              <a:gd name="connsiteY346" fmla="*/ 5767569 h 6858000"/>
              <a:gd name="connsiteX347" fmla="*/ 1238401 w 12192000"/>
              <a:gd name="connsiteY347" fmla="*/ 5768358 h 6858000"/>
              <a:gd name="connsiteX348" fmla="*/ 1226827 w 12192000"/>
              <a:gd name="connsiteY348" fmla="*/ 5763537 h 6858000"/>
              <a:gd name="connsiteX349" fmla="*/ 1202553 w 12192000"/>
              <a:gd name="connsiteY349" fmla="*/ 5756225 h 6858000"/>
              <a:gd name="connsiteX350" fmla="*/ 1199393 w 12192000"/>
              <a:gd name="connsiteY350" fmla="*/ 5752809 h 6858000"/>
              <a:gd name="connsiteX351" fmla="*/ 1164932 w 12192000"/>
              <a:gd name="connsiteY351" fmla="*/ 5738590 h 6858000"/>
              <a:gd name="connsiteX352" fmla="*/ 1165111 w 12192000"/>
              <a:gd name="connsiteY352" fmla="*/ 5737421 h 6858000"/>
              <a:gd name="connsiteX353" fmla="*/ 1158259 w 12192000"/>
              <a:gd name="connsiteY353" fmla="*/ 5729163 h 6858000"/>
              <a:gd name="connsiteX354" fmla="*/ 1143665 w 12192000"/>
              <a:gd name="connsiteY354" fmla="*/ 5715599 h 6858000"/>
              <a:gd name="connsiteX355" fmla="*/ 1118122 w 12192000"/>
              <a:gd name="connsiteY355" fmla="*/ 5672283 h 6858000"/>
              <a:gd name="connsiteX356" fmla="*/ 1082268 w 12192000"/>
              <a:gd name="connsiteY356" fmla="*/ 5657351 h 6858000"/>
              <a:gd name="connsiteX357" fmla="*/ 1075393 w 12192000"/>
              <a:gd name="connsiteY357" fmla="*/ 5653807 h 6858000"/>
              <a:gd name="connsiteX358" fmla="*/ 1075396 w 12192000"/>
              <a:gd name="connsiteY358" fmla="*/ 5653514 h 6858000"/>
              <a:gd name="connsiteX359" fmla="*/ 1068424 w 12192000"/>
              <a:gd name="connsiteY359" fmla="*/ 5649335 h 6858000"/>
              <a:gd name="connsiteX360" fmla="*/ 1062858 w 12192000"/>
              <a:gd name="connsiteY360" fmla="*/ 5647349 h 6858000"/>
              <a:gd name="connsiteX361" fmla="*/ 1049520 w 12192000"/>
              <a:gd name="connsiteY361" fmla="*/ 5640476 h 6858000"/>
              <a:gd name="connsiteX362" fmla="*/ 1045864 w 12192000"/>
              <a:gd name="connsiteY362" fmla="*/ 5636633 h 6858000"/>
              <a:gd name="connsiteX363" fmla="*/ 1045757 w 12192000"/>
              <a:gd name="connsiteY363" fmla="*/ 5632979 h 6858000"/>
              <a:gd name="connsiteX364" fmla="*/ 1044350 w 12192000"/>
              <a:gd name="connsiteY364" fmla="*/ 5632652 h 6858000"/>
              <a:gd name="connsiteX365" fmla="*/ 1024186 w 12192000"/>
              <a:gd name="connsiteY365" fmla="*/ 5612300 h 6858000"/>
              <a:gd name="connsiteX366" fmla="*/ 973495 w 12192000"/>
              <a:gd name="connsiteY366" fmla="*/ 5575059 h 6858000"/>
              <a:gd name="connsiteX367" fmla="*/ 942299 w 12192000"/>
              <a:gd name="connsiteY367" fmla="*/ 5557148 h 6858000"/>
              <a:gd name="connsiteX368" fmla="*/ 859213 w 12192000"/>
              <a:gd name="connsiteY368" fmla="*/ 5504353 h 6858000"/>
              <a:gd name="connsiteX369" fmla="*/ 777621 w 12192000"/>
              <a:gd name="connsiteY369" fmla="*/ 5448518 h 6858000"/>
              <a:gd name="connsiteX370" fmla="*/ 746978 w 12192000"/>
              <a:gd name="connsiteY370" fmla="*/ 5404694 h 6858000"/>
              <a:gd name="connsiteX371" fmla="*/ 742331 w 12192000"/>
              <a:gd name="connsiteY371" fmla="*/ 5401459 h 6858000"/>
              <a:gd name="connsiteX372" fmla="*/ 728026 w 12192000"/>
              <a:gd name="connsiteY372" fmla="*/ 5397117 h 6858000"/>
              <a:gd name="connsiteX373" fmla="*/ 722379 w 12192000"/>
              <a:gd name="connsiteY373" fmla="*/ 5396227 h 6858000"/>
              <a:gd name="connsiteX374" fmla="*/ 714684 w 12192000"/>
              <a:gd name="connsiteY374" fmla="*/ 5393346 h 6858000"/>
              <a:gd name="connsiteX375" fmla="*/ 714579 w 12192000"/>
              <a:gd name="connsiteY375" fmla="*/ 5393038 h 6858000"/>
              <a:gd name="connsiteX376" fmla="*/ 707205 w 12192000"/>
              <a:gd name="connsiteY376" fmla="*/ 5390802 h 6858000"/>
              <a:gd name="connsiteX377" fmla="*/ 670052 w 12192000"/>
              <a:gd name="connsiteY377" fmla="*/ 5382838 h 6858000"/>
              <a:gd name="connsiteX378" fmla="*/ 631523 w 12192000"/>
              <a:gd name="connsiteY378" fmla="*/ 5343039 h 6858000"/>
              <a:gd name="connsiteX379" fmla="*/ 613641 w 12192000"/>
              <a:gd name="connsiteY379" fmla="*/ 5331978 h 6858000"/>
              <a:gd name="connsiteX380" fmla="*/ 604546 w 12192000"/>
              <a:gd name="connsiteY380" fmla="*/ 5324813 h 6858000"/>
              <a:gd name="connsiteX381" fmla="*/ 604272 w 12192000"/>
              <a:gd name="connsiteY381" fmla="*/ 5323553 h 6858000"/>
              <a:gd name="connsiteX382" fmla="*/ 568614 w 12192000"/>
              <a:gd name="connsiteY382" fmla="*/ 5316038 h 6858000"/>
              <a:gd name="connsiteX383" fmla="*/ 564563 w 12192000"/>
              <a:gd name="connsiteY383" fmla="*/ 5313140 h 6858000"/>
              <a:gd name="connsiteX384" fmla="*/ 540445 w 12192000"/>
              <a:gd name="connsiteY384" fmla="*/ 5310669 h 6858000"/>
              <a:gd name="connsiteX385" fmla="*/ 528452 w 12192000"/>
              <a:gd name="connsiteY385" fmla="*/ 5308096 h 6858000"/>
              <a:gd name="connsiteX386" fmla="*/ 524103 w 12192000"/>
              <a:gd name="connsiteY386" fmla="*/ 5310045 h 6858000"/>
              <a:gd name="connsiteX387" fmla="*/ 506887 w 12192000"/>
              <a:gd name="connsiteY387" fmla="*/ 5304890 h 6858000"/>
              <a:gd name="connsiteX388" fmla="*/ 505272 w 12192000"/>
              <a:gd name="connsiteY388" fmla="*/ 5303292 h 6858000"/>
              <a:gd name="connsiteX389" fmla="*/ 489724 w 12192000"/>
              <a:gd name="connsiteY389" fmla="*/ 5302789 h 6858000"/>
              <a:gd name="connsiteX390" fmla="*/ 475061 w 12192000"/>
              <a:gd name="connsiteY390" fmla="*/ 5306899 h 6858000"/>
              <a:gd name="connsiteX391" fmla="*/ 333782 w 12192000"/>
              <a:gd name="connsiteY391" fmla="*/ 5248898 h 6858000"/>
              <a:gd name="connsiteX392" fmla="*/ 197633 w 12192000"/>
              <a:gd name="connsiteY392" fmla="*/ 5238233 h 6858000"/>
              <a:gd name="connsiteX393" fmla="*/ 121319 w 12192000"/>
              <a:gd name="connsiteY393" fmla="*/ 5205740 h 6858000"/>
              <a:gd name="connsiteX394" fmla="*/ 102916 w 12192000"/>
              <a:gd name="connsiteY394" fmla="*/ 5175442 h 6858000"/>
              <a:gd name="connsiteX395" fmla="*/ 5531 w 12192000"/>
              <a:gd name="connsiteY395" fmla="*/ 5150468 h 6858000"/>
              <a:gd name="connsiteX396" fmla="*/ 0 w 12192000"/>
              <a:gd name="connsiteY396" fmla="*/ 5148137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43685 w 12192000"/>
              <a:gd name="connsiteY175" fmla="*/ 2419832 h 6858000"/>
              <a:gd name="connsiteX176" fmla="*/ 9477557 w 12192000"/>
              <a:gd name="connsiteY176" fmla="*/ 2435403 h 6858000"/>
              <a:gd name="connsiteX177" fmla="*/ 9477331 w 12192000"/>
              <a:gd name="connsiteY177" fmla="*/ 2436565 h 6858000"/>
              <a:gd name="connsiteX178" fmla="*/ 9483851 w 12192000"/>
              <a:gd name="connsiteY178" fmla="*/ 2445087 h 6858000"/>
              <a:gd name="connsiteX179" fmla="*/ 9497896 w 12192000"/>
              <a:gd name="connsiteY179" fmla="*/ 2459219 h 6858000"/>
              <a:gd name="connsiteX180" fmla="*/ 9521707 w 12192000"/>
              <a:gd name="connsiteY180" fmla="*/ 2503510 h 6858000"/>
              <a:gd name="connsiteX181" fmla="*/ 9556943 w 12192000"/>
              <a:gd name="connsiteY181" fmla="*/ 2519851 h 6858000"/>
              <a:gd name="connsiteX182" fmla="*/ 9563672 w 12192000"/>
              <a:gd name="connsiteY182" fmla="*/ 2523663 h 6858000"/>
              <a:gd name="connsiteX183" fmla="*/ 9563658 w 12192000"/>
              <a:gd name="connsiteY183" fmla="*/ 2523954 h 6858000"/>
              <a:gd name="connsiteX184" fmla="*/ 9570458 w 12192000"/>
              <a:gd name="connsiteY184" fmla="*/ 2528407 h 6858000"/>
              <a:gd name="connsiteX185" fmla="*/ 9575942 w 12192000"/>
              <a:gd name="connsiteY185" fmla="*/ 2530612 h 6858000"/>
              <a:gd name="connsiteX186" fmla="*/ 9588998 w 12192000"/>
              <a:gd name="connsiteY186" fmla="*/ 2538008 h 6858000"/>
              <a:gd name="connsiteX187" fmla="*/ 9592500 w 12192000"/>
              <a:gd name="connsiteY187" fmla="*/ 2541990 h 6858000"/>
              <a:gd name="connsiteX188" fmla="*/ 9592461 w 12192000"/>
              <a:gd name="connsiteY188" fmla="*/ 2545645 h 6858000"/>
              <a:gd name="connsiteX189" fmla="*/ 9593855 w 12192000"/>
              <a:gd name="connsiteY189" fmla="*/ 2546028 h 6858000"/>
              <a:gd name="connsiteX190" fmla="*/ 9613198 w 12192000"/>
              <a:gd name="connsiteY190" fmla="*/ 2567162 h 6858000"/>
              <a:gd name="connsiteX191" fmla="*/ 9662375 w 12192000"/>
              <a:gd name="connsiteY191" fmla="*/ 2606378 h 6858000"/>
              <a:gd name="connsiteX192" fmla="*/ 9692840 w 12192000"/>
              <a:gd name="connsiteY192" fmla="*/ 2625509 h 6858000"/>
              <a:gd name="connsiteX193" fmla="*/ 9773773 w 12192000"/>
              <a:gd name="connsiteY193" fmla="*/ 2681549 h 6858000"/>
              <a:gd name="connsiteX194" fmla="*/ 9853091 w 12192000"/>
              <a:gd name="connsiteY194" fmla="*/ 2740567 h 6858000"/>
              <a:gd name="connsiteX195" fmla="*/ 9881979 w 12192000"/>
              <a:gd name="connsiteY195" fmla="*/ 2785572 h 6858000"/>
              <a:gd name="connsiteX196" fmla="*/ 9886493 w 12192000"/>
              <a:gd name="connsiteY196" fmla="*/ 2788985 h 6858000"/>
              <a:gd name="connsiteX197" fmla="*/ 9900616 w 12192000"/>
              <a:gd name="connsiteY197" fmla="*/ 2793889 h 6858000"/>
              <a:gd name="connsiteX198" fmla="*/ 9906223 w 12192000"/>
              <a:gd name="connsiteY198" fmla="*/ 2795001 h 6858000"/>
              <a:gd name="connsiteX199" fmla="*/ 9913796 w 12192000"/>
              <a:gd name="connsiteY199" fmla="*/ 2798185 h 6858000"/>
              <a:gd name="connsiteX200" fmla="*/ 9913891 w 12192000"/>
              <a:gd name="connsiteY200" fmla="*/ 2798497 h 6858000"/>
              <a:gd name="connsiteX201" fmla="*/ 9921170 w 12192000"/>
              <a:gd name="connsiteY201" fmla="*/ 2801023 h 6858000"/>
              <a:gd name="connsiteX202" fmla="*/ 9957978 w 12192000"/>
              <a:gd name="connsiteY202" fmla="*/ 2810450 h 6858000"/>
              <a:gd name="connsiteX203" fmla="*/ 9994905 w 12192000"/>
              <a:gd name="connsiteY203" fmla="*/ 2851743 h 6858000"/>
              <a:gd name="connsiteX204" fmla="*/ 10012335 w 12192000"/>
              <a:gd name="connsiteY204" fmla="*/ 2863503 h 6858000"/>
              <a:gd name="connsiteX205" fmla="*/ 10021140 w 12192000"/>
              <a:gd name="connsiteY205" fmla="*/ 2871021 h 6858000"/>
              <a:gd name="connsiteX206" fmla="*/ 10021363 w 12192000"/>
              <a:gd name="connsiteY206" fmla="*/ 2872291 h 6858000"/>
              <a:gd name="connsiteX207" fmla="*/ 10056696 w 12192000"/>
              <a:gd name="connsiteY207" fmla="*/ 2881211 h 6858000"/>
              <a:gd name="connsiteX208" fmla="*/ 10060629 w 12192000"/>
              <a:gd name="connsiteY208" fmla="*/ 2884267 h 6858000"/>
              <a:gd name="connsiteX209" fmla="*/ 10084630 w 12192000"/>
              <a:gd name="connsiteY209" fmla="*/ 2887690 h 6858000"/>
              <a:gd name="connsiteX210" fmla="*/ 10096512 w 12192000"/>
              <a:gd name="connsiteY210" fmla="*/ 2890733 h 6858000"/>
              <a:gd name="connsiteX211" fmla="*/ 10100935 w 12192000"/>
              <a:gd name="connsiteY211" fmla="*/ 2888959 h 6858000"/>
              <a:gd name="connsiteX212" fmla="*/ 10117933 w 12192000"/>
              <a:gd name="connsiteY212" fmla="*/ 2894790 h 6858000"/>
              <a:gd name="connsiteX213" fmla="*/ 10119485 w 12192000"/>
              <a:gd name="connsiteY213" fmla="*/ 2896453 h 6858000"/>
              <a:gd name="connsiteX214" fmla="*/ 10135000 w 12192000"/>
              <a:gd name="connsiteY214" fmla="*/ 2897569 h 6858000"/>
              <a:gd name="connsiteX215" fmla="*/ 10149815 w 12192000"/>
              <a:gd name="connsiteY215" fmla="*/ 2894040 h 6858000"/>
              <a:gd name="connsiteX216" fmla="*/ 10288689 w 12192000"/>
              <a:gd name="connsiteY216" fmla="*/ 2957584 h 6858000"/>
              <a:gd name="connsiteX217" fmla="*/ 10424309 w 12192000"/>
              <a:gd name="connsiteY217" fmla="*/ 2973627 h 6858000"/>
              <a:gd name="connsiteX218" fmla="*/ 10499279 w 12192000"/>
              <a:gd name="connsiteY218" fmla="*/ 3009111 h 6858000"/>
              <a:gd name="connsiteX219" fmla="*/ 10516468 w 12192000"/>
              <a:gd name="connsiteY219" fmla="*/ 3040116 h 6858000"/>
              <a:gd name="connsiteX220" fmla="*/ 10710530 w 12192000"/>
              <a:gd name="connsiteY220" fmla="*/ 3109023 h 6858000"/>
              <a:gd name="connsiteX221" fmla="*/ 10756420 w 12192000"/>
              <a:gd name="connsiteY221" fmla="*/ 3135681 h 6858000"/>
              <a:gd name="connsiteX222" fmla="*/ 10804325 w 12192000"/>
              <a:gd name="connsiteY222" fmla="*/ 3140650 h 6858000"/>
              <a:gd name="connsiteX223" fmla="*/ 10819334 w 12192000"/>
              <a:gd name="connsiteY223" fmla="*/ 3154675 h 6858000"/>
              <a:gd name="connsiteX224" fmla="*/ 10821840 w 12192000"/>
              <a:gd name="connsiteY224" fmla="*/ 3157296 h 6858000"/>
              <a:gd name="connsiteX225" fmla="*/ 10833661 w 12192000"/>
              <a:gd name="connsiteY225" fmla="*/ 3163373 h 6858000"/>
              <a:gd name="connsiteX226" fmla="*/ 10834755 w 12192000"/>
              <a:gd name="connsiteY226" fmla="*/ 3170607 h 6858000"/>
              <a:gd name="connsiteX227" fmla="*/ 10850942 w 12192000"/>
              <a:gd name="connsiteY227" fmla="*/ 3183705 h 6858000"/>
              <a:gd name="connsiteX228" fmla="*/ 10873328 w 12192000"/>
              <a:gd name="connsiteY228" fmla="*/ 3193349 h 6858000"/>
              <a:gd name="connsiteX229" fmla="*/ 10982089 w 12192000"/>
              <a:gd name="connsiteY229" fmla="*/ 3232949 h 6858000"/>
              <a:gd name="connsiteX230" fmla="*/ 11045805 w 12192000"/>
              <a:gd name="connsiteY230" fmla="*/ 3260191 h 6858000"/>
              <a:gd name="connsiteX231" fmla="*/ 11067877 w 12192000"/>
              <a:gd name="connsiteY231" fmla="*/ 3276112 h 6858000"/>
              <a:gd name="connsiteX232" fmla="*/ 11100133 w 12192000"/>
              <a:gd name="connsiteY232" fmla="*/ 3294599 h 6858000"/>
              <a:gd name="connsiteX233" fmla="*/ 11155410 w 12192000"/>
              <a:gd name="connsiteY233" fmla="*/ 3331540 h 6858000"/>
              <a:gd name="connsiteX234" fmla="*/ 11232547 w 12192000"/>
              <a:gd name="connsiteY234" fmla="*/ 3373668 h 6858000"/>
              <a:gd name="connsiteX235" fmla="*/ 11297822 w 12192000"/>
              <a:gd name="connsiteY235" fmla="*/ 3380555 h 6858000"/>
              <a:gd name="connsiteX236" fmla="*/ 11301371 w 12192000"/>
              <a:gd name="connsiteY236" fmla="*/ 3386959 h 6858000"/>
              <a:gd name="connsiteX237" fmla="*/ 11341987 w 12192000"/>
              <a:gd name="connsiteY237" fmla="*/ 3403320 h 6858000"/>
              <a:gd name="connsiteX238" fmla="*/ 11494998 w 12192000"/>
              <a:gd name="connsiteY238" fmla="*/ 3431829 h 6858000"/>
              <a:gd name="connsiteX239" fmla="*/ 11574074 w 12192000"/>
              <a:gd name="connsiteY239" fmla="*/ 3464593 h 6858000"/>
              <a:gd name="connsiteX240" fmla="*/ 11600409 w 12192000"/>
              <a:gd name="connsiteY240" fmla="*/ 3480865 h 6858000"/>
              <a:gd name="connsiteX241" fmla="*/ 11644639 w 12192000"/>
              <a:gd name="connsiteY241" fmla="*/ 3507841 h 6858000"/>
              <a:gd name="connsiteX242" fmla="*/ 11673437 w 12192000"/>
              <a:gd name="connsiteY242" fmla="*/ 3539437 h 6858000"/>
              <a:gd name="connsiteX243" fmla="*/ 11712111 w 12192000"/>
              <a:gd name="connsiteY243" fmla="*/ 3557463 h 6858000"/>
              <a:gd name="connsiteX244" fmla="*/ 11726604 w 12192000"/>
              <a:gd name="connsiteY244" fmla="*/ 3546859 h 6858000"/>
              <a:gd name="connsiteX245" fmla="*/ 11825619 w 12192000"/>
              <a:gd name="connsiteY245" fmla="*/ 3609091 h 6858000"/>
              <a:gd name="connsiteX246" fmla="*/ 11861322 w 12192000"/>
              <a:gd name="connsiteY246" fmla="*/ 3627275 h 6858000"/>
              <a:gd name="connsiteX247" fmla="*/ 11957298 w 12192000"/>
              <a:gd name="connsiteY247" fmla="*/ 3681095 h 6858000"/>
              <a:gd name="connsiteX248" fmla="*/ 12052251 w 12192000"/>
              <a:gd name="connsiteY248" fmla="*/ 3738162 h 6858000"/>
              <a:gd name="connsiteX249" fmla="*/ 12101844 w 12192000"/>
              <a:gd name="connsiteY249" fmla="*/ 3789811 h 6858000"/>
              <a:gd name="connsiteX250" fmla="*/ 12155104 w 12192000"/>
              <a:gd name="connsiteY250" fmla="*/ 3824490 h 6858000"/>
              <a:gd name="connsiteX251" fmla="*/ 12192000 w 12192000"/>
              <a:gd name="connsiteY251" fmla="*/ 3836507 h 6858000"/>
              <a:gd name="connsiteX252" fmla="*/ 12192000 w 12192000"/>
              <a:gd name="connsiteY252" fmla="*/ 6858000 h 6858000"/>
              <a:gd name="connsiteX253" fmla="*/ 4040176 w 12192000"/>
              <a:gd name="connsiteY253" fmla="*/ 6858000 h 6858000"/>
              <a:gd name="connsiteX254" fmla="*/ 4035195 w 12192000"/>
              <a:gd name="connsiteY254" fmla="*/ 6847706 h 6858000"/>
              <a:gd name="connsiteX255" fmla="*/ 4024571 w 12192000"/>
              <a:gd name="connsiteY255" fmla="*/ 6834979 h 6858000"/>
              <a:gd name="connsiteX256" fmla="*/ 4019140 w 12192000"/>
              <a:gd name="connsiteY256" fmla="*/ 6832910 h 6858000"/>
              <a:gd name="connsiteX257" fmla="*/ 4004905 w 12192000"/>
              <a:gd name="connsiteY257" fmla="*/ 6832293 h 6858000"/>
              <a:gd name="connsiteX258" fmla="*/ 3999653 w 12192000"/>
              <a:gd name="connsiteY258" fmla="*/ 6832889 h 6858000"/>
              <a:gd name="connsiteX259" fmla="*/ 3991753 w 12192000"/>
              <a:gd name="connsiteY259" fmla="*/ 6831996 h 6858000"/>
              <a:gd name="connsiteX260" fmla="*/ 3991528 w 12192000"/>
              <a:gd name="connsiteY260" fmla="*/ 6831709 h 6858000"/>
              <a:gd name="connsiteX261" fmla="*/ 3984190 w 12192000"/>
              <a:gd name="connsiteY261" fmla="*/ 6831390 h 6858000"/>
              <a:gd name="connsiteX262" fmla="*/ 3948690 w 12192000"/>
              <a:gd name="connsiteY262" fmla="*/ 6833171 h 6858000"/>
              <a:gd name="connsiteX263" fmla="*/ 3897896 w 12192000"/>
              <a:gd name="connsiteY263" fmla="*/ 6802710 h 6858000"/>
              <a:gd name="connsiteX264" fmla="*/ 3877605 w 12192000"/>
              <a:gd name="connsiteY264" fmla="*/ 6796165 h 6858000"/>
              <a:gd name="connsiteX265" fmla="*/ 3866602 w 12192000"/>
              <a:gd name="connsiteY265" fmla="*/ 6791257 h 6858000"/>
              <a:gd name="connsiteX266" fmla="*/ 3865811 w 12192000"/>
              <a:gd name="connsiteY266" fmla="*/ 6790043 h 6858000"/>
              <a:gd name="connsiteX267" fmla="*/ 3831795 w 12192000"/>
              <a:gd name="connsiteY267" fmla="*/ 6791881 h 6858000"/>
              <a:gd name="connsiteX268" fmla="*/ 3827025 w 12192000"/>
              <a:gd name="connsiteY268" fmla="*/ 6789998 h 6858000"/>
              <a:gd name="connsiteX269" fmla="*/ 3805177 w 12192000"/>
              <a:gd name="connsiteY269" fmla="*/ 6793919 h 6858000"/>
              <a:gd name="connsiteX270" fmla="*/ 3793719 w 12192000"/>
              <a:gd name="connsiteY270" fmla="*/ 6794494 h 6858000"/>
              <a:gd name="connsiteX271" fmla="*/ 3790837 w 12192000"/>
              <a:gd name="connsiteY271" fmla="*/ 6797650 h 6858000"/>
              <a:gd name="connsiteX272" fmla="*/ 3773741 w 12192000"/>
              <a:gd name="connsiteY272" fmla="*/ 6796977 h 6858000"/>
              <a:gd name="connsiteX273" fmla="*/ 3771642 w 12192000"/>
              <a:gd name="connsiteY273" fmla="*/ 6795770 h 6858000"/>
              <a:gd name="connsiteX274" fmla="*/ 3758039 w 12192000"/>
              <a:gd name="connsiteY274" fmla="*/ 6799416 h 6858000"/>
              <a:gd name="connsiteX275" fmla="*/ 3747245 w 12192000"/>
              <a:gd name="connsiteY275" fmla="*/ 6807548 h 6858000"/>
              <a:gd name="connsiteX276" fmla="*/ 3599970 w 12192000"/>
              <a:gd name="connsiteY276" fmla="*/ 6785930 h 6858000"/>
              <a:gd name="connsiteX277" fmla="*/ 3532509 w 12192000"/>
              <a:gd name="connsiteY277" fmla="*/ 6773888 h 6858000"/>
              <a:gd name="connsiteX278" fmla="*/ 3519209 w 12192000"/>
              <a:gd name="connsiteY278" fmla="*/ 6779801 h 6858000"/>
              <a:gd name="connsiteX279" fmla="*/ 3518611 w 12192000"/>
              <a:gd name="connsiteY279" fmla="*/ 6767130 h 6858000"/>
              <a:gd name="connsiteX280" fmla="*/ 3500042 w 12192000"/>
              <a:gd name="connsiteY280" fmla="*/ 6757141 h 6858000"/>
              <a:gd name="connsiteX281" fmla="*/ 3490483 w 12192000"/>
              <a:gd name="connsiteY281" fmla="*/ 6750514 h 6858000"/>
              <a:gd name="connsiteX282" fmla="*/ 3490120 w 12192000"/>
              <a:gd name="connsiteY282" fmla="*/ 6749268 h 6858000"/>
              <a:gd name="connsiteX283" fmla="*/ 3454165 w 12192000"/>
              <a:gd name="connsiteY283" fmla="*/ 6743923 h 6858000"/>
              <a:gd name="connsiteX284" fmla="*/ 3449932 w 12192000"/>
              <a:gd name="connsiteY284" fmla="*/ 6741269 h 6858000"/>
              <a:gd name="connsiteX285" fmla="*/ 3425804 w 12192000"/>
              <a:gd name="connsiteY285" fmla="*/ 6740274 h 6858000"/>
              <a:gd name="connsiteX286" fmla="*/ 3413708 w 12192000"/>
              <a:gd name="connsiteY286" fmla="*/ 6738431 h 6858000"/>
              <a:gd name="connsiteX287" fmla="*/ 3409529 w 12192000"/>
              <a:gd name="connsiteY287" fmla="*/ 6740648 h 6858000"/>
              <a:gd name="connsiteX288" fmla="*/ 3392060 w 12192000"/>
              <a:gd name="connsiteY288" fmla="*/ 6736540 h 6858000"/>
              <a:gd name="connsiteX289" fmla="*/ 3390340 w 12192000"/>
              <a:gd name="connsiteY289" fmla="*/ 6735035 h 6858000"/>
              <a:gd name="connsiteX290" fmla="*/ 3374867 w 12192000"/>
              <a:gd name="connsiteY290" fmla="*/ 6735488 h 6858000"/>
              <a:gd name="connsiteX291" fmla="*/ 3360611 w 12192000"/>
              <a:gd name="connsiteY291" fmla="*/ 6740511 h 6858000"/>
              <a:gd name="connsiteX292" fmla="*/ 3216077 w 12192000"/>
              <a:gd name="connsiteY292" fmla="*/ 6691033 h 6858000"/>
              <a:gd name="connsiteX293" fmla="*/ 3080116 w 12192000"/>
              <a:gd name="connsiteY293" fmla="*/ 6688703 h 6858000"/>
              <a:gd name="connsiteX294" fmla="*/ 3001959 w 12192000"/>
              <a:gd name="connsiteY294" fmla="*/ 6660812 h 6858000"/>
              <a:gd name="connsiteX295" fmla="*/ 2981461 w 12192000"/>
              <a:gd name="connsiteY295" fmla="*/ 6631565 h 6858000"/>
              <a:gd name="connsiteX296" fmla="*/ 2781735 w 12192000"/>
              <a:gd name="connsiteY296" fmla="*/ 6582305 h 6858000"/>
              <a:gd name="connsiteX297" fmla="*/ 2733334 w 12192000"/>
              <a:gd name="connsiteY297" fmla="*/ 6560298 h 6858000"/>
              <a:gd name="connsiteX298" fmla="*/ 2685391 w 12192000"/>
              <a:gd name="connsiteY298" fmla="*/ 6560172 h 6858000"/>
              <a:gd name="connsiteX299" fmla="*/ 2668962 w 12192000"/>
              <a:gd name="connsiteY299" fmla="*/ 6547670 h 6858000"/>
              <a:gd name="connsiteX300" fmla="*/ 2666187 w 12192000"/>
              <a:gd name="connsiteY300" fmla="*/ 6545304 h 6858000"/>
              <a:gd name="connsiteX301" fmla="*/ 2653807 w 12192000"/>
              <a:gd name="connsiteY301" fmla="*/ 6540428 h 6858000"/>
              <a:gd name="connsiteX302" fmla="*/ 2651913 w 12192000"/>
              <a:gd name="connsiteY302" fmla="*/ 6533309 h 6858000"/>
              <a:gd name="connsiteX303" fmla="*/ 2634424 w 12192000"/>
              <a:gd name="connsiteY303" fmla="*/ 6521851 h 6858000"/>
              <a:gd name="connsiteX304" fmla="*/ 2611193 w 12192000"/>
              <a:gd name="connsiteY304" fmla="*/ 6514476 h 6858000"/>
              <a:gd name="connsiteX305" fmla="*/ 2528835 w 12192000"/>
              <a:gd name="connsiteY305" fmla="*/ 6487649 h 6858000"/>
              <a:gd name="connsiteX306" fmla="*/ 2514424 w 12192000"/>
              <a:gd name="connsiteY306" fmla="*/ 6486794 h 6858000"/>
              <a:gd name="connsiteX307" fmla="*/ 2471857 w 12192000"/>
              <a:gd name="connsiteY307" fmla="*/ 6467930 h 6858000"/>
              <a:gd name="connsiteX308" fmla="*/ 2432918 w 12192000"/>
              <a:gd name="connsiteY308" fmla="*/ 6454737 h 6858000"/>
              <a:gd name="connsiteX309" fmla="*/ 2406746 w 12192000"/>
              <a:gd name="connsiteY309" fmla="*/ 6449571 h 6858000"/>
              <a:gd name="connsiteX310" fmla="*/ 2400673 w 12192000"/>
              <a:gd name="connsiteY310" fmla="*/ 6445392 h 6858000"/>
              <a:gd name="connsiteX311" fmla="*/ 2375430 w 12192000"/>
              <a:gd name="connsiteY311" fmla="*/ 6436198 h 6858000"/>
              <a:gd name="connsiteX312" fmla="*/ 2361493 w 12192000"/>
              <a:gd name="connsiteY312" fmla="*/ 6435403 h 6858000"/>
              <a:gd name="connsiteX313" fmla="*/ 2350645 w 12192000"/>
              <a:gd name="connsiteY313" fmla="*/ 6424146 h 6858000"/>
              <a:gd name="connsiteX314" fmla="*/ 2348985 w 12192000"/>
              <a:gd name="connsiteY314" fmla="*/ 6417814 h 6858000"/>
              <a:gd name="connsiteX315" fmla="*/ 2330080 w 12192000"/>
              <a:gd name="connsiteY315" fmla="*/ 6414668 h 6858000"/>
              <a:gd name="connsiteX316" fmla="*/ 2316586 w 12192000"/>
              <a:gd name="connsiteY316" fmla="*/ 6404861 h 6858000"/>
              <a:gd name="connsiteX317" fmla="*/ 2302599 w 12192000"/>
              <a:gd name="connsiteY317" fmla="*/ 6404321 h 6858000"/>
              <a:gd name="connsiteX318" fmla="*/ 2297404 w 12192000"/>
              <a:gd name="connsiteY318" fmla="*/ 6401899 h 6858000"/>
              <a:gd name="connsiteX319" fmla="*/ 2284680 w 12192000"/>
              <a:gd name="connsiteY319" fmla="*/ 6395205 h 6858000"/>
              <a:gd name="connsiteX320" fmla="*/ 2263087 w 12192000"/>
              <a:gd name="connsiteY320" fmla="*/ 6382363 h 6858000"/>
              <a:gd name="connsiteX321" fmla="*/ 2256073 w 12192000"/>
              <a:gd name="connsiteY321" fmla="*/ 6379356 h 6858000"/>
              <a:gd name="connsiteX322" fmla="*/ 2242767 w 12192000"/>
              <a:gd name="connsiteY322" fmla="*/ 6365725 h 6858000"/>
              <a:gd name="connsiteX323" fmla="*/ 2214365 w 12192000"/>
              <a:gd name="connsiteY323" fmla="*/ 6348883 h 6858000"/>
              <a:gd name="connsiteX324" fmla="*/ 2167979 w 12192000"/>
              <a:gd name="connsiteY324" fmla="*/ 6306176 h 6858000"/>
              <a:gd name="connsiteX325" fmla="*/ 2139905 w 12192000"/>
              <a:gd name="connsiteY325" fmla="*/ 6283989 h 6858000"/>
              <a:gd name="connsiteX326" fmla="*/ 2121769 w 12192000"/>
              <a:gd name="connsiteY326" fmla="*/ 6265897 h 6858000"/>
              <a:gd name="connsiteX327" fmla="*/ 2063279 w 12192000"/>
              <a:gd name="connsiteY327" fmla="*/ 6230326 h 6858000"/>
              <a:gd name="connsiteX328" fmla="*/ 1961177 w 12192000"/>
              <a:gd name="connsiteY328" fmla="*/ 6175750 h 6858000"/>
              <a:gd name="connsiteX329" fmla="*/ 1940650 w 12192000"/>
              <a:gd name="connsiteY329" fmla="*/ 6163189 h 6858000"/>
              <a:gd name="connsiteX330" fmla="*/ 1927814 w 12192000"/>
              <a:gd name="connsiteY330" fmla="*/ 6148653 h 6858000"/>
              <a:gd name="connsiteX331" fmla="*/ 1929028 w 12192000"/>
              <a:gd name="connsiteY331" fmla="*/ 6142021 h 6858000"/>
              <a:gd name="connsiteX332" fmla="*/ 1918509 w 12192000"/>
              <a:gd name="connsiteY332" fmla="*/ 6134512 h 6858000"/>
              <a:gd name="connsiteX333" fmla="*/ 1916718 w 12192000"/>
              <a:gd name="connsiteY333" fmla="*/ 6131733 h 6858000"/>
              <a:gd name="connsiteX334" fmla="*/ 1905431 w 12192000"/>
              <a:gd name="connsiteY334" fmla="*/ 6116581 h 6858000"/>
              <a:gd name="connsiteX335" fmla="*/ 1856375 w 12192000"/>
              <a:gd name="connsiteY335" fmla="*/ 6103646 h 6858000"/>
              <a:gd name="connsiteX336" fmla="*/ 1816551 w 12192000"/>
              <a:gd name="connsiteY336" fmla="*/ 6071761 h 6858000"/>
              <a:gd name="connsiteX337" fmla="*/ 1633798 w 12192000"/>
              <a:gd name="connsiteY337" fmla="*/ 5975947 h 6858000"/>
              <a:gd name="connsiteX338" fmla="*/ 1625768 w 12192000"/>
              <a:gd name="connsiteY338" fmla="*/ 5945296 h 6858000"/>
              <a:gd name="connsiteX339" fmla="*/ 1558071 w 12192000"/>
              <a:gd name="connsiteY339" fmla="*/ 5900388 h 6858000"/>
              <a:gd name="connsiteX340" fmla="*/ 1419833 w 12192000"/>
              <a:gd name="connsiteY340" fmla="*/ 5862012 h 6858000"/>
              <a:gd name="connsiteX341" fmla="*/ 1293711 w 12192000"/>
              <a:gd name="connsiteY341" fmla="*/ 5780774 h 6858000"/>
              <a:gd name="connsiteX342" fmla="*/ 1276884 w 12192000"/>
              <a:gd name="connsiteY342" fmla="*/ 5781282 h 6858000"/>
              <a:gd name="connsiteX343" fmla="*/ 1260832 w 12192000"/>
              <a:gd name="connsiteY343" fmla="*/ 5777530 h 6858000"/>
              <a:gd name="connsiteX344" fmla="*/ 1259737 w 12192000"/>
              <a:gd name="connsiteY344" fmla="*/ 5775777 h 6858000"/>
              <a:gd name="connsiteX345" fmla="*/ 1243663 w 12192000"/>
              <a:gd name="connsiteY345" fmla="*/ 5767569 h 6858000"/>
              <a:gd name="connsiteX346" fmla="*/ 1238401 w 12192000"/>
              <a:gd name="connsiteY346" fmla="*/ 5768358 h 6858000"/>
              <a:gd name="connsiteX347" fmla="*/ 1226827 w 12192000"/>
              <a:gd name="connsiteY347" fmla="*/ 5763537 h 6858000"/>
              <a:gd name="connsiteX348" fmla="*/ 1202553 w 12192000"/>
              <a:gd name="connsiteY348" fmla="*/ 5756225 h 6858000"/>
              <a:gd name="connsiteX349" fmla="*/ 1199393 w 12192000"/>
              <a:gd name="connsiteY349" fmla="*/ 5752809 h 6858000"/>
              <a:gd name="connsiteX350" fmla="*/ 1164932 w 12192000"/>
              <a:gd name="connsiteY350" fmla="*/ 5738590 h 6858000"/>
              <a:gd name="connsiteX351" fmla="*/ 1165111 w 12192000"/>
              <a:gd name="connsiteY351" fmla="*/ 5737421 h 6858000"/>
              <a:gd name="connsiteX352" fmla="*/ 1158259 w 12192000"/>
              <a:gd name="connsiteY352" fmla="*/ 5729163 h 6858000"/>
              <a:gd name="connsiteX353" fmla="*/ 1143665 w 12192000"/>
              <a:gd name="connsiteY353" fmla="*/ 5715599 h 6858000"/>
              <a:gd name="connsiteX354" fmla="*/ 1118122 w 12192000"/>
              <a:gd name="connsiteY354" fmla="*/ 5672283 h 6858000"/>
              <a:gd name="connsiteX355" fmla="*/ 1082268 w 12192000"/>
              <a:gd name="connsiteY355" fmla="*/ 5657351 h 6858000"/>
              <a:gd name="connsiteX356" fmla="*/ 1075393 w 12192000"/>
              <a:gd name="connsiteY356" fmla="*/ 5653807 h 6858000"/>
              <a:gd name="connsiteX357" fmla="*/ 1075396 w 12192000"/>
              <a:gd name="connsiteY357" fmla="*/ 5653514 h 6858000"/>
              <a:gd name="connsiteX358" fmla="*/ 1068424 w 12192000"/>
              <a:gd name="connsiteY358" fmla="*/ 5649335 h 6858000"/>
              <a:gd name="connsiteX359" fmla="*/ 1062858 w 12192000"/>
              <a:gd name="connsiteY359" fmla="*/ 5647349 h 6858000"/>
              <a:gd name="connsiteX360" fmla="*/ 1049520 w 12192000"/>
              <a:gd name="connsiteY360" fmla="*/ 5640476 h 6858000"/>
              <a:gd name="connsiteX361" fmla="*/ 1045864 w 12192000"/>
              <a:gd name="connsiteY361" fmla="*/ 5636633 h 6858000"/>
              <a:gd name="connsiteX362" fmla="*/ 1045757 w 12192000"/>
              <a:gd name="connsiteY362" fmla="*/ 5632979 h 6858000"/>
              <a:gd name="connsiteX363" fmla="*/ 1044350 w 12192000"/>
              <a:gd name="connsiteY363" fmla="*/ 5632652 h 6858000"/>
              <a:gd name="connsiteX364" fmla="*/ 1024186 w 12192000"/>
              <a:gd name="connsiteY364" fmla="*/ 5612300 h 6858000"/>
              <a:gd name="connsiteX365" fmla="*/ 973495 w 12192000"/>
              <a:gd name="connsiteY365" fmla="*/ 5575059 h 6858000"/>
              <a:gd name="connsiteX366" fmla="*/ 942299 w 12192000"/>
              <a:gd name="connsiteY366" fmla="*/ 5557148 h 6858000"/>
              <a:gd name="connsiteX367" fmla="*/ 859213 w 12192000"/>
              <a:gd name="connsiteY367" fmla="*/ 5504353 h 6858000"/>
              <a:gd name="connsiteX368" fmla="*/ 777621 w 12192000"/>
              <a:gd name="connsiteY368" fmla="*/ 5448518 h 6858000"/>
              <a:gd name="connsiteX369" fmla="*/ 746978 w 12192000"/>
              <a:gd name="connsiteY369" fmla="*/ 5404694 h 6858000"/>
              <a:gd name="connsiteX370" fmla="*/ 742331 w 12192000"/>
              <a:gd name="connsiteY370" fmla="*/ 5401459 h 6858000"/>
              <a:gd name="connsiteX371" fmla="*/ 728026 w 12192000"/>
              <a:gd name="connsiteY371" fmla="*/ 5397117 h 6858000"/>
              <a:gd name="connsiteX372" fmla="*/ 722379 w 12192000"/>
              <a:gd name="connsiteY372" fmla="*/ 5396227 h 6858000"/>
              <a:gd name="connsiteX373" fmla="*/ 714684 w 12192000"/>
              <a:gd name="connsiteY373" fmla="*/ 5393346 h 6858000"/>
              <a:gd name="connsiteX374" fmla="*/ 714579 w 12192000"/>
              <a:gd name="connsiteY374" fmla="*/ 5393038 h 6858000"/>
              <a:gd name="connsiteX375" fmla="*/ 707205 w 12192000"/>
              <a:gd name="connsiteY375" fmla="*/ 5390802 h 6858000"/>
              <a:gd name="connsiteX376" fmla="*/ 670052 w 12192000"/>
              <a:gd name="connsiteY376" fmla="*/ 5382838 h 6858000"/>
              <a:gd name="connsiteX377" fmla="*/ 631523 w 12192000"/>
              <a:gd name="connsiteY377" fmla="*/ 5343039 h 6858000"/>
              <a:gd name="connsiteX378" fmla="*/ 613641 w 12192000"/>
              <a:gd name="connsiteY378" fmla="*/ 5331978 h 6858000"/>
              <a:gd name="connsiteX379" fmla="*/ 604546 w 12192000"/>
              <a:gd name="connsiteY379" fmla="*/ 5324813 h 6858000"/>
              <a:gd name="connsiteX380" fmla="*/ 604272 w 12192000"/>
              <a:gd name="connsiteY380" fmla="*/ 5323553 h 6858000"/>
              <a:gd name="connsiteX381" fmla="*/ 568614 w 12192000"/>
              <a:gd name="connsiteY381" fmla="*/ 5316038 h 6858000"/>
              <a:gd name="connsiteX382" fmla="*/ 564563 w 12192000"/>
              <a:gd name="connsiteY382" fmla="*/ 5313140 h 6858000"/>
              <a:gd name="connsiteX383" fmla="*/ 540445 w 12192000"/>
              <a:gd name="connsiteY383" fmla="*/ 5310669 h 6858000"/>
              <a:gd name="connsiteX384" fmla="*/ 528452 w 12192000"/>
              <a:gd name="connsiteY384" fmla="*/ 5308096 h 6858000"/>
              <a:gd name="connsiteX385" fmla="*/ 524103 w 12192000"/>
              <a:gd name="connsiteY385" fmla="*/ 5310045 h 6858000"/>
              <a:gd name="connsiteX386" fmla="*/ 506887 w 12192000"/>
              <a:gd name="connsiteY386" fmla="*/ 5304890 h 6858000"/>
              <a:gd name="connsiteX387" fmla="*/ 505272 w 12192000"/>
              <a:gd name="connsiteY387" fmla="*/ 5303292 h 6858000"/>
              <a:gd name="connsiteX388" fmla="*/ 489724 w 12192000"/>
              <a:gd name="connsiteY388" fmla="*/ 5302789 h 6858000"/>
              <a:gd name="connsiteX389" fmla="*/ 475061 w 12192000"/>
              <a:gd name="connsiteY389" fmla="*/ 5306899 h 6858000"/>
              <a:gd name="connsiteX390" fmla="*/ 333782 w 12192000"/>
              <a:gd name="connsiteY390" fmla="*/ 5248898 h 6858000"/>
              <a:gd name="connsiteX391" fmla="*/ 197633 w 12192000"/>
              <a:gd name="connsiteY391" fmla="*/ 5238233 h 6858000"/>
              <a:gd name="connsiteX392" fmla="*/ 121319 w 12192000"/>
              <a:gd name="connsiteY392" fmla="*/ 5205740 h 6858000"/>
              <a:gd name="connsiteX393" fmla="*/ 102916 w 12192000"/>
              <a:gd name="connsiteY393" fmla="*/ 5175442 h 6858000"/>
              <a:gd name="connsiteX394" fmla="*/ 5531 w 12192000"/>
              <a:gd name="connsiteY394" fmla="*/ 5150468 h 6858000"/>
              <a:gd name="connsiteX395" fmla="*/ 0 w 12192000"/>
              <a:gd name="connsiteY395" fmla="*/ 5148137 h 6858000"/>
              <a:gd name="connsiteX396" fmla="*/ 0 w 12192000"/>
              <a:gd name="connsiteY396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43685 w 12192000"/>
              <a:gd name="connsiteY175" fmla="*/ 2419832 h 6858000"/>
              <a:gd name="connsiteX176" fmla="*/ 9477557 w 12192000"/>
              <a:gd name="connsiteY176" fmla="*/ 2435403 h 6858000"/>
              <a:gd name="connsiteX177" fmla="*/ 9477331 w 12192000"/>
              <a:gd name="connsiteY177" fmla="*/ 2436565 h 6858000"/>
              <a:gd name="connsiteX178" fmla="*/ 9483851 w 12192000"/>
              <a:gd name="connsiteY178" fmla="*/ 2445087 h 6858000"/>
              <a:gd name="connsiteX179" fmla="*/ 9497896 w 12192000"/>
              <a:gd name="connsiteY179" fmla="*/ 2459219 h 6858000"/>
              <a:gd name="connsiteX180" fmla="*/ 9521707 w 12192000"/>
              <a:gd name="connsiteY180" fmla="*/ 2503510 h 6858000"/>
              <a:gd name="connsiteX181" fmla="*/ 9556943 w 12192000"/>
              <a:gd name="connsiteY181" fmla="*/ 2519851 h 6858000"/>
              <a:gd name="connsiteX182" fmla="*/ 9563672 w 12192000"/>
              <a:gd name="connsiteY182" fmla="*/ 2523663 h 6858000"/>
              <a:gd name="connsiteX183" fmla="*/ 9563658 w 12192000"/>
              <a:gd name="connsiteY183" fmla="*/ 2523954 h 6858000"/>
              <a:gd name="connsiteX184" fmla="*/ 9570458 w 12192000"/>
              <a:gd name="connsiteY184" fmla="*/ 2528407 h 6858000"/>
              <a:gd name="connsiteX185" fmla="*/ 9575942 w 12192000"/>
              <a:gd name="connsiteY185" fmla="*/ 2530612 h 6858000"/>
              <a:gd name="connsiteX186" fmla="*/ 9588998 w 12192000"/>
              <a:gd name="connsiteY186" fmla="*/ 2538008 h 6858000"/>
              <a:gd name="connsiteX187" fmla="*/ 9592500 w 12192000"/>
              <a:gd name="connsiteY187" fmla="*/ 2541990 h 6858000"/>
              <a:gd name="connsiteX188" fmla="*/ 9592461 w 12192000"/>
              <a:gd name="connsiteY188" fmla="*/ 2545645 h 6858000"/>
              <a:gd name="connsiteX189" fmla="*/ 9593855 w 12192000"/>
              <a:gd name="connsiteY189" fmla="*/ 2546028 h 6858000"/>
              <a:gd name="connsiteX190" fmla="*/ 9613198 w 12192000"/>
              <a:gd name="connsiteY190" fmla="*/ 2567162 h 6858000"/>
              <a:gd name="connsiteX191" fmla="*/ 9662375 w 12192000"/>
              <a:gd name="connsiteY191" fmla="*/ 2606378 h 6858000"/>
              <a:gd name="connsiteX192" fmla="*/ 9692840 w 12192000"/>
              <a:gd name="connsiteY192" fmla="*/ 2625509 h 6858000"/>
              <a:gd name="connsiteX193" fmla="*/ 9773773 w 12192000"/>
              <a:gd name="connsiteY193" fmla="*/ 2681549 h 6858000"/>
              <a:gd name="connsiteX194" fmla="*/ 9853091 w 12192000"/>
              <a:gd name="connsiteY194" fmla="*/ 2740567 h 6858000"/>
              <a:gd name="connsiteX195" fmla="*/ 9881979 w 12192000"/>
              <a:gd name="connsiteY195" fmla="*/ 2785572 h 6858000"/>
              <a:gd name="connsiteX196" fmla="*/ 9886493 w 12192000"/>
              <a:gd name="connsiteY196" fmla="*/ 2788985 h 6858000"/>
              <a:gd name="connsiteX197" fmla="*/ 9900616 w 12192000"/>
              <a:gd name="connsiteY197" fmla="*/ 2793889 h 6858000"/>
              <a:gd name="connsiteX198" fmla="*/ 9906223 w 12192000"/>
              <a:gd name="connsiteY198" fmla="*/ 2795001 h 6858000"/>
              <a:gd name="connsiteX199" fmla="*/ 9913796 w 12192000"/>
              <a:gd name="connsiteY199" fmla="*/ 2798185 h 6858000"/>
              <a:gd name="connsiteX200" fmla="*/ 9913891 w 12192000"/>
              <a:gd name="connsiteY200" fmla="*/ 2798497 h 6858000"/>
              <a:gd name="connsiteX201" fmla="*/ 9921170 w 12192000"/>
              <a:gd name="connsiteY201" fmla="*/ 2801023 h 6858000"/>
              <a:gd name="connsiteX202" fmla="*/ 9957978 w 12192000"/>
              <a:gd name="connsiteY202" fmla="*/ 2810450 h 6858000"/>
              <a:gd name="connsiteX203" fmla="*/ 9994905 w 12192000"/>
              <a:gd name="connsiteY203" fmla="*/ 2851743 h 6858000"/>
              <a:gd name="connsiteX204" fmla="*/ 10012335 w 12192000"/>
              <a:gd name="connsiteY204" fmla="*/ 2863503 h 6858000"/>
              <a:gd name="connsiteX205" fmla="*/ 10021140 w 12192000"/>
              <a:gd name="connsiteY205" fmla="*/ 2871021 h 6858000"/>
              <a:gd name="connsiteX206" fmla="*/ 10021363 w 12192000"/>
              <a:gd name="connsiteY206" fmla="*/ 2872291 h 6858000"/>
              <a:gd name="connsiteX207" fmla="*/ 10056696 w 12192000"/>
              <a:gd name="connsiteY207" fmla="*/ 2881211 h 6858000"/>
              <a:gd name="connsiteX208" fmla="*/ 10060629 w 12192000"/>
              <a:gd name="connsiteY208" fmla="*/ 2884267 h 6858000"/>
              <a:gd name="connsiteX209" fmla="*/ 10084630 w 12192000"/>
              <a:gd name="connsiteY209" fmla="*/ 2887690 h 6858000"/>
              <a:gd name="connsiteX210" fmla="*/ 10096512 w 12192000"/>
              <a:gd name="connsiteY210" fmla="*/ 2890733 h 6858000"/>
              <a:gd name="connsiteX211" fmla="*/ 10100935 w 12192000"/>
              <a:gd name="connsiteY211" fmla="*/ 2888959 h 6858000"/>
              <a:gd name="connsiteX212" fmla="*/ 10117933 w 12192000"/>
              <a:gd name="connsiteY212" fmla="*/ 2894790 h 6858000"/>
              <a:gd name="connsiteX213" fmla="*/ 10119485 w 12192000"/>
              <a:gd name="connsiteY213" fmla="*/ 2896453 h 6858000"/>
              <a:gd name="connsiteX214" fmla="*/ 10135000 w 12192000"/>
              <a:gd name="connsiteY214" fmla="*/ 2897569 h 6858000"/>
              <a:gd name="connsiteX215" fmla="*/ 10149815 w 12192000"/>
              <a:gd name="connsiteY215" fmla="*/ 2894040 h 6858000"/>
              <a:gd name="connsiteX216" fmla="*/ 10288689 w 12192000"/>
              <a:gd name="connsiteY216" fmla="*/ 2957584 h 6858000"/>
              <a:gd name="connsiteX217" fmla="*/ 10424309 w 12192000"/>
              <a:gd name="connsiteY217" fmla="*/ 2973627 h 6858000"/>
              <a:gd name="connsiteX218" fmla="*/ 10499279 w 12192000"/>
              <a:gd name="connsiteY218" fmla="*/ 3009111 h 6858000"/>
              <a:gd name="connsiteX219" fmla="*/ 10516468 w 12192000"/>
              <a:gd name="connsiteY219" fmla="*/ 3040116 h 6858000"/>
              <a:gd name="connsiteX220" fmla="*/ 10710530 w 12192000"/>
              <a:gd name="connsiteY220" fmla="*/ 3109023 h 6858000"/>
              <a:gd name="connsiteX221" fmla="*/ 10756420 w 12192000"/>
              <a:gd name="connsiteY221" fmla="*/ 3135681 h 6858000"/>
              <a:gd name="connsiteX222" fmla="*/ 10804325 w 12192000"/>
              <a:gd name="connsiteY222" fmla="*/ 3140650 h 6858000"/>
              <a:gd name="connsiteX223" fmla="*/ 10819334 w 12192000"/>
              <a:gd name="connsiteY223" fmla="*/ 3154675 h 6858000"/>
              <a:gd name="connsiteX224" fmla="*/ 10821840 w 12192000"/>
              <a:gd name="connsiteY224" fmla="*/ 3157296 h 6858000"/>
              <a:gd name="connsiteX225" fmla="*/ 10833661 w 12192000"/>
              <a:gd name="connsiteY225" fmla="*/ 3163373 h 6858000"/>
              <a:gd name="connsiteX226" fmla="*/ 10834755 w 12192000"/>
              <a:gd name="connsiteY226" fmla="*/ 3170607 h 6858000"/>
              <a:gd name="connsiteX227" fmla="*/ 10850942 w 12192000"/>
              <a:gd name="connsiteY227" fmla="*/ 3183705 h 6858000"/>
              <a:gd name="connsiteX228" fmla="*/ 10873328 w 12192000"/>
              <a:gd name="connsiteY228" fmla="*/ 3193349 h 6858000"/>
              <a:gd name="connsiteX229" fmla="*/ 10982089 w 12192000"/>
              <a:gd name="connsiteY229" fmla="*/ 3232949 h 6858000"/>
              <a:gd name="connsiteX230" fmla="*/ 11045805 w 12192000"/>
              <a:gd name="connsiteY230" fmla="*/ 3260191 h 6858000"/>
              <a:gd name="connsiteX231" fmla="*/ 11067877 w 12192000"/>
              <a:gd name="connsiteY231" fmla="*/ 3276112 h 6858000"/>
              <a:gd name="connsiteX232" fmla="*/ 11100133 w 12192000"/>
              <a:gd name="connsiteY232" fmla="*/ 3294599 h 6858000"/>
              <a:gd name="connsiteX233" fmla="*/ 11155410 w 12192000"/>
              <a:gd name="connsiteY233" fmla="*/ 3331540 h 6858000"/>
              <a:gd name="connsiteX234" fmla="*/ 11232547 w 12192000"/>
              <a:gd name="connsiteY234" fmla="*/ 3373668 h 6858000"/>
              <a:gd name="connsiteX235" fmla="*/ 11297822 w 12192000"/>
              <a:gd name="connsiteY235" fmla="*/ 3380555 h 6858000"/>
              <a:gd name="connsiteX236" fmla="*/ 11301371 w 12192000"/>
              <a:gd name="connsiteY236" fmla="*/ 3386959 h 6858000"/>
              <a:gd name="connsiteX237" fmla="*/ 11341987 w 12192000"/>
              <a:gd name="connsiteY237" fmla="*/ 3403320 h 6858000"/>
              <a:gd name="connsiteX238" fmla="*/ 11494998 w 12192000"/>
              <a:gd name="connsiteY238" fmla="*/ 3431829 h 6858000"/>
              <a:gd name="connsiteX239" fmla="*/ 11574074 w 12192000"/>
              <a:gd name="connsiteY239" fmla="*/ 3464593 h 6858000"/>
              <a:gd name="connsiteX240" fmla="*/ 11600409 w 12192000"/>
              <a:gd name="connsiteY240" fmla="*/ 3480865 h 6858000"/>
              <a:gd name="connsiteX241" fmla="*/ 11644639 w 12192000"/>
              <a:gd name="connsiteY241" fmla="*/ 3507841 h 6858000"/>
              <a:gd name="connsiteX242" fmla="*/ 11673437 w 12192000"/>
              <a:gd name="connsiteY242" fmla="*/ 3539437 h 6858000"/>
              <a:gd name="connsiteX243" fmla="*/ 11712111 w 12192000"/>
              <a:gd name="connsiteY243" fmla="*/ 3557463 h 6858000"/>
              <a:gd name="connsiteX244" fmla="*/ 11726604 w 12192000"/>
              <a:gd name="connsiteY244" fmla="*/ 3546859 h 6858000"/>
              <a:gd name="connsiteX245" fmla="*/ 11825619 w 12192000"/>
              <a:gd name="connsiteY245" fmla="*/ 3609091 h 6858000"/>
              <a:gd name="connsiteX246" fmla="*/ 11957298 w 12192000"/>
              <a:gd name="connsiteY246" fmla="*/ 3681095 h 6858000"/>
              <a:gd name="connsiteX247" fmla="*/ 12052251 w 12192000"/>
              <a:gd name="connsiteY247" fmla="*/ 3738162 h 6858000"/>
              <a:gd name="connsiteX248" fmla="*/ 12101844 w 12192000"/>
              <a:gd name="connsiteY248" fmla="*/ 3789811 h 6858000"/>
              <a:gd name="connsiteX249" fmla="*/ 12155104 w 12192000"/>
              <a:gd name="connsiteY249" fmla="*/ 3824490 h 6858000"/>
              <a:gd name="connsiteX250" fmla="*/ 12192000 w 12192000"/>
              <a:gd name="connsiteY250" fmla="*/ 3836507 h 6858000"/>
              <a:gd name="connsiteX251" fmla="*/ 12192000 w 12192000"/>
              <a:gd name="connsiteY251" fmla="*/ 6858000 h 6858000"/>
              <a:gd name="connsiteX252" fmla="*/ 4040176 w 12192000"/>
              <a:gd name="connsiteY252" fmla="*/ 6858000 h 6858000"/>
              <a:gd name="connsiteX253" fmla="*/ 4035195 w 12192000"/>
              <a:gd name="connsiteY253" fmla="*/ 6847706 h 6858000"/>
              <a:gd name="connsiteX254" fmla="*/ 4024571 w 12192000"/>
              <a:gd name="connsiteY254" fmla="*/ 6834979 h 6858000"/>
              <a:gd name="connsiteX255" fmla="*/ 4019140 w 12192000"/>
              <a:gd name="connsiteY255" fmla="*/ 6832910 h 6858000"/>
              <a:gd name="connsiteX256" fmla="*/ 4004905 w 12192000"/>
              <a:gd name="connsiteY256" fmla="*/ 6832293 h 6858000"/>
              <a:gd name="connsiteX257" fmla="*/ 3999653 w 12192000"/>
              <a:gd name="connsiteY257" fmla="*/ 6832889 h 6858000"/>
              <a:gd name="connsiteX258" fmla="*/ 3991753 w 12192000"/>
              <a:gd name="connsiteY258" fmla="*/ 6831996 h 6858000"/>
              <a:gd name="connsiteX259" fmla="*/ 3991528 w 12192000"/>
              <a:gd name="connsiteY259" fmla="*/ 6831709 h 6858000"/>
              <a:gd name="connsiteX260" fmla="*/ 3984190 w 12192000"/>
              <a:gd name="connsiteY260" fmla="*/ 6831390 h 6858000"/>
              <a:gd name="connsiteX261" fmla="*/ 3948690 w 12192000"/>
              <a:gd name="connsiteY261" fmla="*/ 6833171 h 6858000"/>
              <a:gd name="connsiteX262" fmla="*/ 3897896 w 12192000"/>
              <a:gd name="connsiteY262" fmla="*/ 6802710 h 6858000"/>
              <a:gd name="connsiteX263" fmla="*/ 3877605 w 12192000"/>
              <a:gd name="connsiteY263" fmla="*/ 6796165 h 6858000"/>
              <a:gd name="connsiteX264" fmla="*/ 3866602 w 12192000"/>
              <a:gd name="connsiteY264" fmla="*/ 6791257 h 6858000"/>
              <a:gd name="connsiteX265" fmla="*/ 3865811 w 12192000"/>
              <a:gd name="connsiteY265" fmla="*/ 6790043 h 6858000"/>
              <a:gd name="connsiteX266" fmla="*/ 3831795 w 12192000"/>
              <a:gd name="connsiteY266" fmla="*/ 6791881 h 6858000"/>
              <a:gd name="connsiteX267" fmla="*/ 3827025 w 12192000"/>
              <a:gd name="connsiteY267" fmla="*/ 6789998 h 6858000"/>
              <a:gd name="connsiteX268" fmla="*/ 3805177 w 12192000"/>
              <a:gd name="connsiteY268" fmla="*/ 6793919 h 6858000"/>
              <a:gd name="connsiteX269" fmla="*/ 3793719 w 12192000"/>
              <a:gd name="connsiteY269" fmla="*/ 6794494 h 6858000"/>
              <a:gd name="connsiteX270" fmla="*/ 3790837 w 12192000"/>
              <a:gd name="connsiteY270" fmla="*/ 6797650 h 6858000"/>
              <a:gd name="connsiteX271" fmla="*/ 3773741 w 12192000"/>
              <a:gd name="connsiteY271" fmla="*/ 6796977 h 6858000"/>
              <a:gd name="connsiteX272" fmla="*/ 3771642 w 12192000"/>
              <a:gd name="connsiteY272" fmla="*/ 6795770 h 6858000"/>
              <a:gd name="connsiteX273" fmla="*/ 3758039 w 12192000"/>
              <a:gd name="connsiteY273" fmla="*/ 6799416 h 6858000"/>
              <a:gd name="connsiteX274" fmla="*/ 3747245 w 12192000"/>
              <a:gd name="connsiteY274" fmla="*/ 6807548 h 6858000"/>
              <a:gd name="connsiteX275" fmla="*/ 3599970 w 12192000"/>
              <a:gd name="connsiteY275" fmla="*/ 6785930 h 6858000"/>
              <a:gd name="connsiteX276" fmla="*/ 3532509 w 12192000"/>
              <a:gd name="connsiteY276" fmla="*/ 6773888 h 6858000"/>
              <a:gd name="connsiteX277" fmla="*/ 3519209 w 12192000"/>
              <a:gd name="connsiteY277" fmla="*/ 6779801 h 6858000"/>
              <a:gd name="connsiteX278" fmla="*/ 3518611 w 12192000"/>
              <a:gd name="connsiteY278" fmla="*/ 6767130 h 6858000"/>
              <a:gd name="connsiteX279" fmla="*/ 3500042 w 12192000"/>
              <a:gd name="connsiteY279" fmla="*/ 6757141 h 6858000"/>
              <a:gd name="connsiteX280" fmla="*/ 3490483 w 12192000"/>
              <a:gd name="connsiteY280" fmla="*/ 6750514 h 6858000"/>
              <a:gd name="connsiteX281" fmla="*/ 3490120 w 12192000"/>
              <a:gd name="connsiteY281" fmla="*/ 6749268 h 6858000"/>
              <a:gd name="connsiteX282" fmla="*/ 3454165 w 12192000"/>
              <a:gd name="connsiteY282" fmla="*/ 6743923 h 6858000"/>
              <a:gd name="connsiteX283" fmla="*/ 3449932 w 12192000"/>
              <a:gd name="connsiteY283" fmla="*/ 6741269 h 6858000"/>
              <a:gd name="connsiteX284" fmla="*/ 3425804 w 12192000"/>
              <a:gd name="connsiteY284" fmla="*/ 6740274 h 6858000"/>
              <a:gd name="connsiteX285" fmla="*/ 3413708 w 12192000"/>
              <a:gd name="connsiteY285" fmla="*/ 6738431 h 6858000"/>
              <a:gd name="connsiteX286" fmla="*/ 3409529 w 12192000"/>
              <a:gd name="connsiteY286" fmla="*/ 6740648 h 6858000"/>
              <a:gd name="connsiteX287" fmla="*/ 3392060 w 12192000"/>
              <a:gd name="connsiteY287" fmla="*/ 6736540 h 6858000"/>
              <a:gd name="connsiteX288" fmla="*/ 3390340 w 12192000"/>
              <a:gd name="connsiteY288" fmla="*/ 6735035 h 6858000"/>
              <a:gd name="connsiteX289" fmla="*/ 3374867 w 12192000"/>
              <a:gd name="connsiteY289" fmla="*/ 6735488 h 6858000"/>
              <a:gd name="connsiteX290" fmla="*/ 3360611 w 12192000"/>
              <a:gd name="connsiteY290" fmla="*/ 6740511 h 6858000"/>
              <a:gd name="connsiteX291" fmla="*/ 3216077 w 12192000"/>
              <a:gd name="connsiteY291" fmla="*/ 6691033 h 6858000"/>
              <a:gd name="connsiteX292" fmla="*/ 3080116 w 12192000"/>
              <a:gd name="connsiteY292" fmla="*/ 6688703 h 6858000"/>
              <a:gd name="connsiteX293" fmla="*/ 3001959 w 12192000"/>
              <a:gd name="connsiteY293" fmla="*/ 6660812 h 6858000"/>
              <a:gd name="connsiteX294" fmla="*/ 2981461 w 12192000"/>
              <a:gd name="connsiteY294" fmla="*/ 6631565 h 6858000"/>
              <a:gd name="connsiteX295" fmla="*/ 2781735 w 12192000"/>
              <a:gd name="connsiteY295" fmla="*/ 6582305 h 6858000"/>
              <a:gd name="connsiteX296" fmla="*/ 2733334 w 12192000"/>
              <a:gd name="connsiteY296" fmla="*/ 6560298 h 6858000"/>
              <a:gd name="connsiteX297" fmla="*/ 2685391 w 12192000"/>
              <a:gd name="connsiteY297" fmla="*/ 6560172 h 6858000"/>
              <a:gd name="connsiteX298" fmla="*/ 2668962 w 12192000"/>
              <a:gd name="connsiteY298" fmla="*/ 6547670 h 6858000"/>
              <a:gd name="connsiteX299" fmla="*/ 2666187 w 12192000"/>
              <a:gd name="connsiteY299" fmla="*/ 6545304 h 6858000"/>
              <a:gd name="connsiteX300" fmla="*/ 2653807 w 12192000"/>
              <a:gd name="connsiteY300" fmla="*/ 6540428 h 6858000"/>
              <a:gd name="connsiteX301" fmla="*/ 2651913 w 12192000"/>
              <a:gd name="connsiteY301" fmla="*/ 6533309 h 6858000"/>
              <a:gd name="connsiteX302" fmla="*/ 2634424 w 12192000"/>
              <a:gd name="connsiteY302" fmla="*/ 6521851 h 6858000"/>
              <a:gd name="connsiteX303" fmla="*/ 2611193 w 12192000"/>
              <a:gd name="connsiteY303" fmla="*/ 6514476 h 6858000"/>
              <a:gd name="connsiteX304" fmla="*/ 2528835 w 12192000"/>
              <a:gd name="connsiteY304" fmla="*/ 6487649 h 6858000"/>
              <a:gd name="connsiteX305" fmla="*/ 2514424 w 12192000"/>
              <a:gd name="connsiteY305" fmla="*/ 6486794 h 6858000"/>
              <a:gd name="connsiteX306" fmla="*/ 2471857 w 12192000"/>
              <a:gd name="connsiteY306" fmla="*/ 6467930 h 6858000"/>
              <a:gd name="connsiteX307" fmla="*/ 2432918 w 12192000"/>
              <a:gd name="connsiteY307" fmla="*/ 6454737 h 6858000"/>
              <a:gd name="connsiteX308" fmla="*/ 2406746 w 12192000"/>
              <a:gd name="connsiteY308" fmla="*/ 6449571 h 6858000"/>
              <a:gd name="connsiteX309" fmla="*/ 2400673 w 12192000"/>
              <a:gd name="connsiteY309" fmla="*/ 6445392 h 6858000"/>
              <a:gd name="connsiteX310" fmla="*/ 2375430 w 12192000"/>
              <a:gd name="connsiteY310" fmla="*/ 6436198 h 6858000"/>
              <a:gd name="connsiteX311" fmla="*/ 2361493 w 12192000"/>
              <a:gd name="connsiteY311" fmla="*/ 6435403 h 6858000"/>
              <a:gd name="connsiteX312" fmla="*/ 2350645 w 12192000"/>
              <a:gd name="connsiteY312" fmla="*/ 6424146 h 6858000"/>
              <a:gd name="connsiteX313" fmla="*/ 2348985 w 12192000"/>
              <a:gd name="connsiteY313" fmla="*/ 6417814 h 6858000"/>
              <a:gd name="connsiteX314" fmla="*/ 2330080 w 12192000"/>
              <a:gd name="connsiteY314" fmla="*/ 6414668 h 6858000"/>
              <a:gd name="connsiteX315" fmla="*/ 2316586 w 12192000"/>
              <a:gd name="connsiteY315" fmla="*/ 6404861 h 6858000"/>
              <a:gd name="connsiteX316" fmla="*/ 2302599 w 12192000"/>
              <a:gd name="connsiteY316" fmla="*/ 6404321 h 6858000"/>
              <a:gd name="connsiteX317" fmla="*/ 2297404 w 12192000"/>
              <a:gd name="connsiteY317" fmla="*/ 6401899 h 6858000"/>
              <a:gd name="connsiteX318" fmla="*/ 2284680 w 12192000"/>
              <a:gd name="connsiteY318" fmla="*/ 6395205 h 6858000"/>
              <a:gd name="connsiteX319" fmla="*/ 2263087 w 12192000"/>
              <a:gd name="connsiteY319" fmla="*/ 6382363 h 6858000"/>
              <a:gd name="connsiteX320" fmla="*/ 2256073 w 12192000"/>
              <a:gd name="connsiteY320" fmla="*/ 6379356 h 6858000"/>
              <a:gd name="connsiteX321" fmla="*/ 2242767 w 12192000"/>
              <a:gd name="connsiteY321" fmla="*/ 6365725 h 6858000"/>
              <a:gd name="connsiteX322" fmla="*/ 2214365 w 12192000"/>
              <a:gd name="connsiteY322" fmla="*/ 6348883 h 6858000"/>
              <a:gd name="connsiteX323" fmla="*/ 2167979 w 12192000"/>
              <a:gd name="connsiteY323" fmla="*/ 6306176 h 6858000"/>
              <a:gd name="connsiteX324" fmla="*/ 2139905 w 12192000"/>
              <a:gd name="connsiteY324" fmla="*/ 6283989 h 6858000"/>
              <a:gd name="connsiteX325" fmla="*/ 2121769 w 12192000"/>
              <a:gd name="connsiteY325" fmla="*/ 6265897 h 6858000"/>
              <a:gd name="connsiteX326" fmla="*/ 2063279 w 12192000"/>
              <a:gd name="connsiteY326" fmla="*/ 6230326 h 6858000"/>
              <a:gd name="connsiteX327" fmla="*/ 1961177 w 12192000"/>
              <a:gd name="connsiteY327" fmla="*/ 6175750 h 6858000"/>
              <a:gd name="connsiteX328" fmla="*/ 1940650 w 12192000"/>
              <a:gd name="connsiteY328" fmla="*/ 6163189 h 6858000"/>
              <a:gd name="connsiteX329" fmla="*/ 1927814 w 12192000"/>
              <a:gd name="connsiteY329" fmla="*/ 6148653 h 6858000"/>
              <a:gd name="connsiteX330" fmla="*/ 1929028 w 12192000"/>
              <a:gd name="connsiteY330" fmla="*/ 6142021 h 6858000"/>
              <a:gd name="connsiteX331" fmla="*/ 1918509 w 12192000"/>
              <a:gd name="connsiteY331" fmla="*/ 6134512 h 6858000"/>
              <a:gd name="connsiteX332" fmla="*/ 1916718 w 12192000"/>
              <a:gd name="connsiteY332" fmla="*/ 6131733 h 6858000"/>
              <a:gd name="connsiteX333" fmla="*/ 1905431 w 12192000"/>
              <a:gd name="connsiteY333" fmla="*/ 6116581 h 6858000"/>
              <a:gd name="connsiteX334" fmla="*/ 1856375 w 12192000"/>
              <a:gd name="connsiteY334" fmla="*/ 6103646 h 6858000"/>
              <a:gd name="connsiteX335" fmla="*/ 1816551 w 12192000"/>
              <a:gd name="connsiteY335" fmla="*/ 6071761 h 6858000"/>
              <a:gd name="connsiteX336" fmla="*/ 1633798 w 12192000"/>
              <a:gd name="connsiteY336" fmla="*/ 5975947 h 6858000"/>
              <a:gd name="connsiteX337" fmla="*/ 1625768 w 12192000"/>
              <a:gd name="connsiteY337" fmla="*/ 5945296 h 6858000"/>
              <a:gd name="connsiteX338" fmla="*/ 1558071 w 12192000"/>
              <a:gd name="connsiteY338" fmla="*/ 5900388 h 6858000"/>
              <a:gd name="connsiteX339" fmla="*/ 1419833 w 12192000"/>
              <a:gd name="connsiteY339" fmla="*/ 5862012 h 6858000"/>
              <a:gd name="connsiteX340" fmla="*/ 1293711 w 12192000"/>
              <a:gd name="connsiteY340" fmla="*/ 5780774 h 6858000"/>
              <a:gd name="connsiteX341" fmla="*/ 1276884 w 12192000"/>
              <a:gd name="connsiteY341" fmla="*/ 5781282 h 6858000"/>
              <a:gd name="connsiteX342" fmla="*/ 1260832 w 12192000"/>
              <a:gd name="connsiteY342" fmla="*/ 5777530 h 6858000"/>
              <a:gd name="connsiteX343" fmla="*/ 1259737 w 12192000"/>
              <a:gd name="connsiteY343" fmla="*/ 5775777 h 6858000"/>
              <a:gd name="connsiteX344" fmla="*/ 1243663 w 12192000"/>
              <a:gd name="connsiteY344" fmla="*/ 5767569 h 6858000"/>
              <a:gd name="connsiteX345" fmla="*/ 1238401 w 12192000"/>
              <a:gd name="connsiteY345" fmla="*/ 5768358 h 6858000"/>
              <a:gd name="connsiteX346" fmla="*/ 1226827 w 12192000"/>
              <a:gd name="connsiteY346" fmla="*/ 5763537 h 6858000"/>
              <a:gd name="connsiteX347" fmla="*/ 1202553 w 12192000"/>
              <a:gd name="connsiteY347" fmla="*/ 5756225 h 6858000"/>
              <a:gd name="connsiteX348" fmla="*/ 1199393 w 12192000"/>
              <a:gd name="connsiteY348" fmla="*/ 5752809 h 6858000"/>
              <a:gd name="connsiteX349" fmla="*/ 1164932 w 12192000"/>
              <a:gd name="connsiteY349" fmla="*/ 5738590 h 6858000"/>
              <a:gd name="connsiteX350" fmla="*/ 1165111 w 12192000"/>
              <a:gd name="connsiteY350" fmla="*/ 5737421 h 6858000"/>
              <a:gd name="connsiteX351" fmla="*/ 1158259 w 12192000"/>
              <a:gd name="connsiteY351" fmla="*/ 5729163 h 6858000"/>
              <a:gd name="connsiteX352" fmla="*/ 1143665 w 12192000"/>
              <a:gd name="connsiteY352" fmla="*/ 5715599 h 6858000"/>
              <a:gd name="connsiteX353" fmla="*/ 1118122 w 12192000"/>
              <a:gd name="connsiteY353" fmla="*/ 5672283 h 6858000"/>
              <a:gd name="connsiteX354" fmla="*/ 1082268 w 12192000"/>
              <a:gd name="connsiteY354" fmla="*/ 5657351 h 6858000"/>
              <a:gd name="connsiteX355" fmla="*/ 1075393 w 12192000"/>
              <a:gd name="connsiteY355" fmla="*/ 5653807 h 6858000"/>
              <a:gd name="connsiteX356" fmla="*/ 1075396 w 12192000"/>
              <a:gd name="connsiteY356" fmla="*/ 5653514 h 6858000"/>
              <a:gd name="connsiteX357" fmla="*/ 1068424 w 12192000"/>
              <a:gd name="connsiteY357" fmla="*/ 5649335 h 6858000"/>
              <a:gd name="connsiteX358" fmla="*/ 1062858 w 12192000"/>
              <a:gd name="connsiteY358" fmla="*/ 5647349 h 6858000"/>
              <a:gd name="connsiteX359" fmla="*/ 1049520 w 12192000"/>
              <a:gd name="connsiteY359" fmla="*/ 5640476 h 6858000"/>
              <a:gd name="connsiteX360" fmla="*/ 1045864 w 12192000"/>
              <a:gd name="connsiteY360" fmla="*/ 5636633 h 6858000"/>
              <a:gd name="connsiteX361" fmla="*/ 1045757 w 12192000"/>
              <a:gd name="connsiteY361" fmla="*/ 5632979 h 6858000"/>
              <a:gd name="connsiteX362" fmla="*/ 1044350 w 12192000"/>
              <a:gd name="connsiteY362" fmla="*/ 5632652 h 6858000"/>
              <a:gd name="connsiteX363" fmla="*/ 1024186 w 12192000"/>
              <a:gd name="connsiteY363" fmla="*/ 5612300 h 6858000"/>
              <a:gd name="connsiteX364" fmla="*/ 973495 w 12192000"/>
              <a:gd name="connsiteY364" fmla="*/ 5575059 h 6858000"/>
              <a:gd name="connsiteX365" fmla="*/ 942299 w 12192000"/>
              <a:gd name="connsiteY365" fmla="*/ 5557148 h 6858000"/>
              <a:gd name="connsiteX366" fmla="*/ 859213 w 12192000"/>
              <a:gd name="connsiteY366" fmla="*/ 5504353 h 6858000"/>
              <a:gd name="connsiteX367" fmla="*/ 777621 w 12192000"/>
              <a:gd name="connsiteY367" fmla="*/ 5448518 h 6858000"/>
              <a:gd name="connsiteX368" fmla="*/ 746978 w 12192000"/>
              <a:gd name="connsiteY368" fmla="*/ 5404694 h 6858000"/>
              <a:gd name="connsiteX369" fmla="*/ 742331 w 12192000"/>
              <a:gd name="connsiteY369" fmla="*/ 5401459 h 6858000"/>
              <a:gd name="connsiteX370" fmla="*/ 728026 w 12192000"/>
              <a:gd name="connsiteY370" fmla="*/ 5397117 h 6858000"/>
              <a:gd name="connsiteX371" fmla="*/ 722379 w 12192000"/>
              <a:gd name="connsiteY371" fmla="*/ 5396227 h 6858000"/>
              <a:gd name="connsiteX372" fmla="*/ 714684 w 12192000"/>
              <a:gd name="connsiteY372" fmla="*/ 5393346 h 6858000"/>
              <a:gd name="connsiteX373" fmla="*/ 714579 w 12192000"/>
              <a:gd name="connsiteY373" fmla="*/ 5393038 h 6858000"/>
              <a:gd name="connsiteX374" fmla="*/ 707205 w 12192000"/>
              <a:gd name="connsiteY374" fmla="*/ 5390802 h 6858000"/>
              <a:gd name="connsiteX375" fmla="*/ 670052 w 12192000"/>
              <a:gd name="connsiteY375" fmla="*/ 5382838 h 6858000"/>
              <a:gd name="connsiteX376" fmla="*/ 631523 w 12192000"/>
              <a:gd name="connsiteY376" fmla="*/ 5343039 h 6858000"/>
              <a:gd name="connsiteX377" fmla="*/ 613641 w 12192000"/>
              <a:gd name="connsiteY377" fmla="*/ 5331978 h 6858000"/>
              <a:gd name="connsiteX378" fmla="*/ 604546 w 12192000"/>
              <a:gd name="connsiteY378" fmla="*/ 5324813 h 6858000"/>
              <a:gd name="connsiteX379" fmla="*/ 604272 w 12192000"/>
              <a:gd name="connsiteY379" fmla="*/ 5323553 h 6858000"/>
              <a:gd name="connsiteX380" fmla="*/ 568614 w 12192000"/>
              <a:gd name="connsiteY380" fmla="*/ 5316038 h 6858000"/>
              <a:gd name="connsiteX381" fmla="*/ 564563 w 12192000"/>
              <a:gd name="connsiteY381" fmla="*/ 5313140 h 6858000"/>
              <a:gd name="connsiteX382" fmla="*/ 540445 w 12192000"/>
              <a:gd name="connsiteY382" fmla="*/ 5310669 h 6858000"/>
              <a:gd name="connsiteX383" fmla="*/ 528452 w 12192000"/>
              <a:gd name="connsiteY383" fmla="*/ 5308096 h 6858000"/>
              <a:gd name="connsiteX384" fmla="*/ 524103 w 12192000"/>
              <a:gd name="connsiteY384" fmla="*/ 5310045 h 6858000"/>
              <a:gd name="connsiteX385" fmla="*/ 506887 w 12192000"/>
              <a:gd name="connsiteY385" fmla="*/ 5304890 h 6858000"/>
              <a:gd name="connsiteX386" fmla="*/ 505272 w 12192000"/>
              <a:gd name="connsiteY386" fmla="*/ 5303292 h 6858000"/>
              <a:gd name="connsiteX387" fmla="*/ 489724 w 12192000"/>
              <a:gd name="connsiteY387" fmla="*/ 5302789 h 6858000"/>
              <a:gd name="connsiteX388" fmla="*/ 475061 w 12192000"/>
              <a:gd name="connsiteY388" fmla="*/ 5306899 h 6858000"/>
              <a:gd name="connsiteX389" fmla="*/ 333782 w 12192000"/>
              <a:gd name="connsiteY389" fmla="*/ 5248898 h 6858000"/>
              <a:gd name="connsiteX390" fmla="*/ 197633 w 12192000"/>
              <a:gd name="connsiteY390" fmla="*/ 5238233 h 6858000"/>
              <a:gd name="connsiteX391" fmla="*/ 121319 w 12192000"/>
              <a:gd name="connsiteY391" fmla="*/ 5205740 h 6858000"/>
              <a:gd name="connsiteX392" fmla="*/ 102916 w 12192000"/>
              <a:gd name="connsiteY392" fmla="*/ 5175442 h 6858000"/>
              <a:gd name="connsiteX393" fmla="*/ 5531 w 12192000"/>
              <a:gd name="connsiteY393" fmla="*/ 5150468 h 6858000"/>
              <a:gd name="connsiteX394" fmla="*/ 0 w 12192000"/>
              <a:gd name="connsiteY394" fmla="*/ 5148137 h 6858000"/>
              <a:gd name="connsiteX395" fmla="*/ 0 w 12192000"/>
              <a:gd name="connsiteY395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43685 w 12192000"/>
              <a:gd name="connsiteY175" fmla="*/ 2419832 h 6858000"/>
              <a:gd name="connsiteX176" fmla="*/ 9477557 w 12192000"/>
              <a:gd name="connsiteY176" fmla="*/ 2435403 h 6858000"/>
              <a:gd name="connsiteX177" fmla="*/ 9477331 w 12192000"/>
              <a:gd name="connsiteY177" fmla="*/ 2436565 h 6858000"/>
              <a:gd name="connsiteX178" fmla="*/ 9483851 w 12192000"/>
              <a:gd name="connsiteY178" fmla="*/ 2445087 h 6858000"/>
              <a:gd name="connsiteX179" fmla="*/ 9497896 w 12192000"/>
              <a:gd name="connsiteY179" fmla="*/ 2459219 h 6858000"/>
              <a:gd name="connsiteX180" fmla="*/ 9521707 w 12192000"/>
              <a:gd name="connsiteY180" fmla="*/ 2503510 h 6858000"/>
              <a:gd name="connsiteX181" fmla="*/ 9556943 w 12192000"/>
              <a:gd name="connsiteY181" fmla="*/ 2519851 h 6858000"/>
              <a:gd name="connsiteX182" fmla="*/ 9563672 w 12192000"/>
              <a:gd name="connsiteY182" fmla="*/ 2523663 h 6858000"/>
              <a:gd name="connsiteX183" fmla="*/ 9563658 w 12192000"/>
              <a:gd name="connsiteY183" fmla="*/ 2523954 h 6858000"/>
              <a:gd name="connsiteX184" fmla="*/ 9570458 w 12192000"/>
              <a:gd name="connsiteY184" fmla="*/ 2528407 h 6858000"/>
              <a:gd name="connsiteX185" fmla="*/ 9575942 w 12192000"/>
              <a:gd name="connsiteY185" fmla="*/ 2530612 h 6858000"/>
              <a:gd name="connsiteX186" fmla="*/ 9588998 w 12192000"/>
              <a:gd name="connsiteY186" fmla="*/ 2538008 h 6858000"/>
              <a:gd name="connsiteX187" fmla="*/ 9592500 w 12192000"/>
              <a:gd name="connsiteY187" fmla="*/ 2541990 h 6858000"/>
              <a:gd name="connsiteX188" fmla="*/ 9592461 w 12192000"/>
              <a:gd name="connsiteY188" fmla="*/ 2545645 h 6858000"/>
              <a:gd name="connsiteX189" fmla="*/ 9593855 w 12192000"/>
              <a:gd name="connsiteY189" fmla="*/ 2546028 h 6858000"/>
              <a:gd name="connsiteX190" fmla="*/ 9613198 w 12192000"/>
              <a:gd name="connsiteY190" fmla="*/ 2567162 h 6858000"/>
              <a:gd name="connsiteX191" fmla="*/ 9662375 w 12192000"/>
              <a:gd name="connsiteY191" fmla="*/ 2606378 h 6858000"/>
              <a:gd name="connsiteX192" fmla="*/ 9692840 w 12192000"/>
              <a:gd name="connsiteY192" fmla="*/ 2625509 h 6858000"/>
              <a:gd name="connsiteX193" fmla="*/ 9773773 w 12192000"/>
              <a:gd name="connsiteY193" fmla="*/ 2681549 h 6858000"/>
              <a:gd name="connsiteX194" fmla="*/ 9853091 w 12192000"/>
              <a:gd name="connsiteY194" fmla="*/ 2740567 h 6858000"/>
              <a:gd name="connsiteX195" fmla="*/ 9881979 w 12192000"/>
              <a:gd name="connsiteY195" fmla="*/ 2785572 h 6858000"/>
              <a:gd name="connsiteX196" fmla="*/ 9886493 w 12192000"/>
              <a:gd name="connsiteY196" fmla="*/ 2788985 h 6858000"/>
              <a:gd name="connsiteX197" fmla="*/ 9900616 w 12192000"/>
              <a:gd name="connsiteY197" fmla="*/ 2793889 h 6858000"/>
              <a:gd name="connsiteX198" fmla="*/ 9906223 w 12192000"/>
              <a:gd name="connsiteY198" fmla="*/ 2795001 h 6858000"/>
              <a:gd name="connsiteX199" fmla="*/ 9913796 w 12192000"/>
              <a:gd name="connsiteY199" fmla="*/ 2798185 h 6858000"/>
              <a:gd name="connsiteX200" fmla="*/ 9913891 w 12192000"/>
              <a:gd name="connsiteY200" fmla="*/ 2798497 h 6858000"/>
              <a:gd name="connsiteX201" fmla="*/ 9921170 w 12192000"/>
              <a:gd name="connsiteY201" fmla="*/ 2801023 h 6858000"/>
              <a:gd name="connsiteX202" fmla="*/ 9957978 w 12192000"/>
              <a:gd name="connsiteY202" fmla="*/ 2810450 h 6858000"/>
              <a:gd name="connsiteX203" fmla="*/ 9994905 w 12192000"/>
              <a:gd name="connsiteY203" fmla="*/ 2851743 h 6858000"/>
              <a:gd name="connsiteX204" fmla="*/ 10012335 w 12192000"/>
              <a:gd name="connsiteY204" fmla="*/ 2863503 h 6858000"/>
              <a:gd name="connsiteX205" fmla="*/ 10021140 w 12192000"/>
              <a:gd name="connsiteY205" fmla="*/ 2871021 h 6858000"/>
              <a:gd name="connsiteX206" fmla="*/ 10021363 w 12192000"/>
              <a:gd name="connsiteY206" fmla="*/ 2872291 h 6858000"/>
              <a:gd name="connsiteX207" fmla="*/ 10056696 w 12192000"/>
              <a:gd name="connsiteY207" fmla="*/ 2881211 h 6858000"/>
              <a:gd name="connsiteX208" fmla="*/ 10060629 w 12192000"/>
              <a:gd name="connsiteY208" fmla="*/ 2884267 h 6858000"/>
              <a:gd name="connsiteX209" fmla="*/ 10084630 w 12192000"/>
              <a:gd name="connsiteY209" fmla="*/ 2887690 h 6858000"/>
              <a:gd name="connsiteX210" fmla="*/ 10096512 w 12192000"/>
              <a:gd name="connsiteY210" fmla="*/ 2890733 h 6858000"/>
              <a:gd name="connsiteX211" fmla="*/ 10100935 w 12192000"/>
              <a:gd name="connsiteY211" fmla="*/ 2888959 h 6858000"/>
              <a:gd name="connsiteX212" fmla="*/ 10117933 w 12192000"/>
              <a:gd name="connsiteY212" fmla="*/ 2894790 h 6858000"/>
              <a:gd name="connsiteX213" fmla="*/ 10119485 w 12192000"/>
              <a:gd name="connsiteY213" fmla="*/ 2896453 h 6858000"/>
              <a:gd name="connsiteX214" fmla="*/ 10135000 w 12192000"/>
              <a:gd name="connsiteY214" fmla="*/ 2897569 h 6858000"/>
              <a:gd name="connsiteX215" fmla="*/ 10149815 w 12192000"/>
              <a:gd name="connsiteY215" fmla="*/ 2894040 h 6858000"/>
              <a:gd name="connsiteX216" fmla="*/ 10288689 w 12192000"/>
              <a:gd name="connsiteY216" fmla="*/ 2957584 h 6858000"/>
              <a:gd name="connsiteX217" fmla="*/ 10424309 w 12192000"/>
              <a:gd name="connsiteY217" fmla="*/ 2973627 h 6858000"/>
              <a:gd name="connsiteX218" fmla="*/ 10499279 w 12192000"/>
              <a:gd name="connsiteY218" fmla="*/ 3009111 h 6858000"/>
              <a:gd name="connsiteX219" fmla="*/ 10516468 w 12192000"/>
              <a:gd name="connsiteY219" fmla="*/ 3040116 h 6858000"/>
              <a:gd name="connsiteX220" fmla="*/ 10710530 w 12192000"/>
              <a:gd name="connsiteY220" fmla="*/ 3109023 h 6858000"/>
              <a:gd name="connsiteX221" fmla="*/ 10756420 w 12192000"/>
              <a:gd name="connsiteY221" fmla="*/ 3135681 h 6858000"/>
              <a:gd name="connsiteX222" fmla="*/ 10804325 w 12192000"/>
              <a:gd name="connsiteY222" fmla="*/ 3140650 h 6858000"/>
              <a:gd name="connsiteX223" fmla="*/ 10819334 w 12192000"/>
              <a:gd name="connsiteY223" fmla="*/ 3154675 h 6858000"/>
              <a:gd name="connsiteX224" fmla="*/ 10821840 w 12192000"/>
              <a:gd name="connsiteY224" fmla="*/ 3157296 h 6858000"/>
              <a:gd name="connsiteX225" fmla="*/ 10833661 w 12192000"/>
              <a:gd name="connsiteY225" fmla="*/ 3163373 h 6858000"/>
              <a:gd name="connsiteX226" fmla="*/ 10834755 w 12192000"/>
              <a:gd name="connsiteY226" fmla="*/ 3170607 h 6858000"/>
              <a:gd name="connsiteX227" fmla="*/ 10850942 w 12192000"/>
              <a:gd name="connsiteY227" fmla="*/ 3183705 h 6858000"/>
              <a:gd name="connsiteX228" fmla="*/ 10873328 w 12192000"/>
              <a:gd name="connsiteY228" fmla="*/ 3193349 h 6858000"/>
              <a:gd name="connsiteX229" fmla="*/ 10982089 w 12192000"/>
              <a:gd name="connsiteY229" fmla="*/ 3232949 h 6858000"/>
              <a:gd name="connsiteX230" fmla="*/ 11045805 w 12192000"/>
              <a:gd name="connsiteY230" fmla="*/ 3260191 h 6858000"/>
              <a:gd name="connsiteX231" fmla="*/ 11067877 w 12192000"/>
              <a:gd name="connsiteY231" fmla="*/ 3276112 h 6858000"/>
              <a:gd name="connsiteX232" fmla="*/ 11100133 w 12192000"/>
              <a:gd name="connsiteY232" fmla="*/ 3294599 h 6858000"/>
              <a:gd name="connsiteX233" fmla="*/ 11155410 w 12192000"/>
              <a:gd name="connsiteY233" fmla="*/ 3331540 h 6858000"/>
              <a:gd name="connsiteX234" fmla="*/ 11232547 w 12192000"/>
              <a:gd name="connsiteY234" fmla="*/ 3373668 h 6858000"/>
              <a:gd name="connsiteX235" fmla="*/ 11297822 w 12192000"/>
              <a:gd name="connsiteY235" fmla="*/ 3380555 h 6858000"/>
              <a:gd name="connsiteX236" fmla="*/ 11301371 w 12192000"/>
              <a:gd name="connsiteY236" fmla="*/ 3386959 h 6858000"/>
              <a:gd name="connsiteX237" fmla="*/ 11341987 w 12192000"/>
              <a:gd name="connsiteY237" fmla="*/ 3403320 h 6858000"/>
              <a:gd name="connsiteX238" fmla="*/ 11494998 w 12192000"/>
              <a:gd name="connsiteY238" fmla="*/ 3431829 h 6858000"/>
              <a:gd name="connsiteX239" fmla="*/ 11574074 w 12192000"/>
              <a:gd name="connsiteY239" fmla="*/ 3464593 h 6858000"/>
              <a:gd name="connsiteX240" fmla="*/ 11600409 w 12192000"/>
              <a:gd name="connsiteY240" fmla="*/ 3480865 h 6858000"/>
              <a:gd name="connsiteX241" fmla="*/ 11644639 w 12192000"/>
              <a:gd name="connsiteY241" fmla="*/ 3507841 h 6858000"/>
              <a:gd name="connsiteX242" fmla="*/ 11673437 w 12192000"/>
              <a:gd name="connsiteY242" fmla="*/ 3539437 h 6858000"/>
              <a:gd name="connsiteX243" fmla="*/ 11712111 w 12192000"/>
              <a:gd name="connsiteY243" fmla="*/ 3557463 h 6858000"/>
              <a:gd name="connsiteX244" fmla="*/ 11726604 w 12192000"/>
              <a:gd name="connsiteY244" fmla="*/ 3546859 h 6858000"/>
              <a:gd name="connsiteX245" fmla="*/ 11957298 w 12192000"/>
              <a:gd name="connsiteY245" fmla="*/ 3681095 h 6858000"/>
              <a:gd name="connsiteX246" fmla="*/ 12052251 w 12192000"/>
              <a:gd name="connsiteY246" fmla="*/ 3738162 h 6858000"/>
              <a:gd name="connsiteX247" fmla="*/ 12101844 w 12192000"/>
              <a:gd name="connsiteY247" fmla="*/ 3789811 h 6858000"/>
              <a:gd name="connsiteX248" fmla="*/ 12155104 w 12192000"/>
              <a:gd name="connsiteY248" fmla="*/ 3824490 h 6858000"/>
              <a:gd name="connsiteX249" fmla="*/ 12192000 w 12192000"/>
              <a:gd name="connsiteY249" fmla="*/ 3836507 h 6858000"/>
              <a:gd name="connsiteX250" fmla="*/ 12192000 w 12192000"/>
              <a:gd name="connsiteY250" fmla="*/ 6858000 h 6858000"/>
              <a:gd name="connsiteX251" fmla="*/ 4040176 w 12192000"/>
              <a:gd name="connsiteY251" fmla="*/ 6858000 h 6858000"/>
              <a:gd name="connsiteX252" fmla="*/ 4035195 w 12192000"/>
              <a:gd name="connsiteY252" fmla="*/ 6847706 h 6858000"/>
              <a:gd name="connsiteX253" fmla="*/ 4024571 w 12192000"/>
              <a:gd name="connsiteY253" fmla="*/ 6834979 h 6858000"/>
              <a:gd name="connsiteX254" fmla="*/ 4019140 w 12192000"/>
              <a:gd name="connsiteY254" fmla="*/ 6832910 h 6858000"/>
              <a:gd name="connsiteX255" fmla="*/ 4004905 w 12192000"/>
              <a:gd name="connsiteY255" fmla="*/ 6832293 h 6858000"/>
              <a:gd name="connsiteX256" fmla="*/ 3999653 w 12192000"/>
              <a:gd name="connsiteY256" fmla="*/ 6832889 h 6858000"/>
              <a:gd name="connsiteX257" fmla="*/ 3991753 w 12192000"/>
              <a:gd name="connsiteY257" fmla="*/ 6831996 h 6858000"/>
              <a:gd name="connsiteX258" fmla="*/ 3991528 w 12192000"/>
              <a:gd name="connsiteY258" fmla="*/ 6831709 h 6858000"/>
              <a:gd name="connsiteX259" fmla="*/ 3984190 w 12192000"/>
              <a:gd name="connsiteY259" fmla="*/ 6831390 h 6858000"/>
              <a:gd name="connsiteX260" fmla="*/ 3948690 w 12192000"/>
              <a:gd name="connsiteY260" fmla="*/ 6833171 h 6858000"/>
              <a:gd name="connsiteX261" fmla="*/ 3897896 w 12192000"/>
              <a:gd name="connsiteY261" fmla="*/ 6802710 h 6858000"/>
              <a:gd name="connsiteX262" fmla="*/ 3877605 w 12192000"/>
              <a:gd name="connsiteY262" fmla="*/ 6796165 h 6858000"/>
              <a:gd name="connsiteX263" fmla="*/ 3866602 w 12192000"/>
              <a:gd name="connsiteY263" fmla="*/ 6791257 h 6858000"/>
              <a:gd name="connsiteX264" fmla="*/ 3865811 w 12192000"/>
              <a:gd name="connsiteY264" fmla="*/ 6790043 h 6858000"/>
              <a:gd name="connsiteX265" fmla="*/ 3831795 w 12192000"/>
              <a:gd name="connsiteY265" fmla="*/ 6791881 h 6858000"/>
              <a:gd name="connsiteX266" fmla="*/ 3827025 w 12192000"/>
              <a:gd name="connsiteY266" fmla="*/ 6789998 h 6858000"/>
              <a:gd name="connsiteX267" fmla="*/ 3805177 w 12192000"/>
              <a:gd name="connsiteY267" fmla="*/ 6793919 h 6858000"/>
              <a:gd name="connsiteX268" fmla="*/ 3793719 w 12192000"/>
              <a:gd name="connsiteY268" fmla="*/ 6794494 h 6858000"/>
              <a:gd name="connsiteX269" fmla="*/ 3790837 w 12192000"/>
              <a:gd name="connsiteY269" fmla="*/ 6797650 h 6858000"/>
              <a:gd name="connsiteX270" fmla="*/ 3773741 w 12192000"/>
              <a:gd name="connsiteY270" fmla="*/ 6796977 h 6858000"/>
              <a:gd name="connsiteX271" fmla="*/ 3771642 w 12192000"/>
              <a:gd name="connsiteY271" fmla="*/ 6795770 h 6858000"/>
              <a:gd name="connsiteX272" fmla="*/ 3758039 w 12192000"/>
              <a:gd name="connsiteY272" fmla="*/ 6799416 h 6858000"/>
              <a:gd name="connsiteX273" fmla="*/ 3747245 w 12192000"/>
              <a:gd name="connsiteY273" fmla="*/ 6807548 h 6858000"/>
              <a:gd name="connsiteX274" fmla="*/ 3599970 w 12192000"/>
              <a:gd name="connsiteY274" fmla="*/ 6785930 h 6858000"/>
              <a:gd name="connsiteX275" fmla="*/ 3532509 w 12192000"/>
              <a:gd name="connsiteY275" fmla="*/ 6773888 h 6858000"/>
              <a:gd name="connsiteX276" fmla="*/ 3519209 w 12192000"/>
              <a:gd name="connsiteY276" fmla="*/ 6779801 h 6858000"/>
              <a:gd name="connsiteX277" fmla="*/ 3518611 w 12192000"/>
              <a:gd name="connsiteY277" fmla="*/ 6767130 h 6858000"/>
              <a:gd name="connsiteX278" fmla="*/ 3500042 w 12192000"/>
              <a:gd name="connsiteY278" fmla="*/ 6757141 h 6858000"/>
              <a:gd name="connsiteX279" fmla="*/ 3490483 w 12192000"/>
              <a:gd name="connsiteY279" fmla="*/ 6750514 h 6858000"/>
              <a:gd name="connsiteX280" fmla="*/ 3490120 w 12192000"/>
              <a:gd name="connsiteY280" fmla="*/ 6749268 h 6858000"/>
              <a:gd name="connsiteX281" fmla="*/ 3454165 w 12192000"/>
              <a:gd name="connsiteY281" fmla="*/ 6743923 h 6858000"/>
              <a:gd name="connsiteX282" fmla="*/ 3449932 w 12192000"/>
              <a:gd name="connsiteY282" fmla="*/ 6741269 h 6858000"/>
              <a:gd name="connsiteX283" fmla="*/ 3425804 w 12192000"/>
              <a:gd name="connsiteY283" fmla="*/ 6740274 h 6858000"/>
              <a:gd name="connsiteX284" fmla="*/ 3413708 w 12192000"/>
              <a:gd name="connsiteY284" fmla="*/ 6738431 h 6858000"/>
              <a:gd name="connsiteX285" fmla="*/ 3409529 w 12192000"/>
              <a:gd name="connsiteY285" fmla="*/ 6740648 h 6858000"/>
              <a:gd name="connsiteX286" fmla="*/ 3392060 w 12192000"/>
              <a:gd name="connsiteY286" fmla="*/ 6736540 h 6858000"/>
              <a:gd name="connsiteX287" fmla="*/ 3390340 w 12192000"/>
              <a:gd name="connsiteY287" fmla="*/ 6735035 h 6858000"/>
              <a:gd name="connsiteX288" fmla="*/ 3374867 w 12192000"/>
              <a:gd name="connsiteY288" fmla="*/ 6735488 h 6858000"/>
              <a:gd name="connsiteX289" fmla="*/ 3360611 w 12192000"/>
              <a:gd name="connsiteY289" fmla="*/ 6740511 h 6858000"/>
              <a:gd name="connsiteX290" fmla="*/ 3216077 w 12192000"/>
              <a:gd name="connsiteY290" fmla="*/ 6691033 h 6858000"/>
              <a:gd name="connsiteX291" fmla="*/ 3080116 w 12192000"/>
              <a:gd name="connsiteY291" fmla="*/ 6688703 h 6858000"/>
              <a:gd name="connsiteX292" fmla="*/ 3001959 w 12192000"/>
              <a:gd name="connsiteY292" fmla="*/ 6660812 h 6858000"/>
              <a:gd name="connsiteX293" fmla="*/ 2981461 w 12192000"/>
              <a:gd name="connsiteY293" fmla="*/ 6631565 h 6858000"/>
              <a:gd name="connsiteX294" fmla="*/ 2781735 w 12192000"/>
              <a:gd name="connsiteY294" fmla="*/ 6582305 h 6858000"/>
              <a:gd name="connsiteX295" fmla="*/ 2733334 w 12192000"/>
              <a:gd name="connsiteY295" fmla="*/ 6560298 h 6858000"/>
              <a:gd name="connsiteX296" fmla="*/ 2685391 w 12192000"/>
              <a:gd name="connsiteY296" fmla="*/ 6560172 h 6858000"/>
              <a:gd name="connsiteX297" fmla="*/ 2668962 w 12192000"/>
              <a:gd name="connsiteY297" fmla="*/ 6547670 h 6858000"/>
              <a:gd name="connsiteX298" fmla="*/ 2666187 w 12192000"/>
              <a:gd name="connsiteY298" fmla="*/ 6545304 h 6858000"/>
              <a:gd name="connsiteX299" fmla="*/ 2653807 w 12192000"/>
              <a:gd name="connsiteY299" fmla="*/ 6540428 h 6858000"/>
              <a:gd name="connsiteX300" fmla="*/ 2651913 w 12192000"/>
              <a:gd name="connsiteY300" fmla="*/ 6533309 h 6858000"/>
              <a:gd name="connsiteX301" fmla="*/ 2634424 w 12192000"/>
              <a:gd name="connsiteY301" fmla="*/ 6521851 h 6858000"/>
              <a:gd name="connsiteX302" fmla="*/ 2611193 w 12192000"/>
              <a:gd name="connsiteY302" fmla="*/ 6514476 h 6858000"/>
              <a:gd name="connsiteX303" fmla="*/ 2528835 w 12192000"/>
              <a:gd name="connsiteY303" fmla="*/ 6487649 h 6858000"/>
              <a:gd name="connsiteX304" fmla="*/ 2514424 w 12192000"/>
              <a:gd name="connsiteY304" fmla="*/ 6486794 h 6858000"/>
              <a:gd name="connsiteX305" fmla="*/ 2471857 w 12192000"/>
              <a:gd name="connsiteY305" fmla="*/ 6467930 h 6858000"/>
              <a:gd name="connsiteX306" fmla="*/ 2432918 w 12192000"/>
              <a:gd name="connsiteY306" fmla="*/ 6454737 h 6858000"/>
              <a:gd name="connsiteX307" fmla="*/ 2406746 w 12192000"/>
              <a:gd name="connsiteY307" fmla="*/ 6449571 h 6858000"/>
              <a:gd name="connsiteX308" fmla="*/ 2400673 w 12192000"/>
              <a:gd name="connsiteY308" fmla="*/ 6445392 h 6858000"/>
              <a:gd name="connsiteX309" fmla="*/ 2375430 w 12192000"/>
              <a:gd name="connsiteY309" fmla="*/ 6436198 h 6858000"/>
              <a:gd name="connsiteX310" fmla="*/ 2361493 w 12192000"/>
              <a:gd name="connsiteY310" fmla="*/ 6435403 h 6858000"/>
              <a:gd name="connsiteX311" fmla="*/ 2350645 w 12192000"/>
              <a:gd name="connsiteY311" fmla="*/ 6424146 h 6858000"/>
              <a:gd name="connsiteX312" fmla="*/ 2348985 w 12192000"/>
              <a:gd name="connsiteY312" fmla="*/ 6417814 h 6858000"/>
              <a:gd name="connsiteX313" fmla="*/ 2330080 w 12192000"/>
              <a:gd name="connsiteY313" fmla="*/ 6414668 h 6858000"/>
              <a:gd name="connsiteX314" fmla="*/ 2316586 w 12192000"/>
              <a:gd name="connsiteY314" fmla="*/ 6404861 h 6858000"/>
              <a:gd name="connsiteX315" fmla="*/ 2302599 w 12192000"/>
              <a:gd name="connsiteY315" fmla="*/ 6404321 h 6858000"/>
              <a:gd name="connsiteX316" fmla="*/ 2297404 w 12192000"/>
              <a:gd name="connsiteY316" fmla="*/ 6401899 h 6858000"/>
              <a:gd name="connsiteX317" fmla="*/ 2284680 w 12192000"/>
              <a:gd name="connsiteY317" fmla="*/ 6395205 h 6858000"/>
              <a:gd name="connsiteX318" fmla="*/ 2263087 w 12192000"/>
              <a:gd name="connsiteY318" fmla="*/ 6382363 h 6858000"/>
              <a:gd name="connsiteX319" fmla="*/ 2256073 w 12192000"/>
              <a:gd name="connsiteY319" fmla="*/ 6379356 h 6858000"/>
              <a:gd name="connsiteX320" fmla="*/ 2242767 w 12192000"/>
              <a:gd name="connsiteY320" fmla="*/ 6365725 h 6858000"/>
              <a:gd name="connsiteX321" fmla="*/ 2214365 w 12192000"/>
              <a:gd name="connsiteY321" fmla="*/ 6348883 h 6858000"/>
              <a:gd name="connsiteX322" fmla="*/ 2167979 w 12192000"/>
              <a:gd name="connsiteY322" fmla="*/ 6306176 h 6858000"/>
              <a:gd name="connsiteX323" fmla="*/ 2139905 w 12192000"/>
              <a:gd name="connsiteY323" fmla="*/ 6283989 h 6858000"/>
              <a:gd name="connsiteX324" fmla="*/ 2121769 w 12192000"/>
              <a:gd name="connsiteY324" fmla="*/ 6265897 h 6858000"/>
              <a:gd name="connsiteX325" fmla="*/ 2063279 w 12192000"/>
              <a:gd name="connsiteY325" fmla="*/ 6230326 h 6858000"/>
              <a:gd name="connsiteX326" fmla="*/ 1961177 w 12192000"/>
              <a:gd name="connsiteY326" fmla="*/ 6175750 h 6858000"/>
              <a:gd name="connsiteX327" fmla="*/ 1940650 w 12192000"/>
              <a:gd name="connsiteY327" fmla="*/ 6163189 h 6858000"/>
              <a:gd name="connsiteX328" fmla="*/ 1927814 w 12192000"/>
              <a:gd name="connsiteY328" fmla="*/ 6148653 h 6858000"/>
              <a:gd name="connsiteX329" fmla="*/ 1929028 w 12192000"/>
              <a:gd name="connsiteY329" fmla="*/ 6142021 h 6858000"/>
              <a:gd name="connsiteX330" fmla="*/ 1918509 w 12192000"/>
              <a:gd name="connsiteY330" fmla="*/ 6134512 h 6858000"/>
              <a:gd name="connsiteX331" fmla="*/ 1916718 w 12192000"/>
              <a:gd name="connsiteY331" fmla="*/ 6131733 h 6858000"/>
              <a:gd name="connsiteX332" fmla="*/ 1905431 w 12192000"/>
              <a:gd name="connsiteY332" fmla="*/ 6116581 h 6858000"/>
              <a:gd name="connsiteX333" fmla="*/ 1856375 w 12192000"/>
              <a:gd name="connsiteY333" fmla="*/ 6103646 h 6858000"/>
              <a:gd name="connsiteX334" fmla="*/ 1816551 w 12192000"/>
              <a:gd name="connsiteY334" fmla="*/ 6071761 h 6858000"/>
              <a:gd name="connsiteX335" fmla="*/ 1633798 w 12192000"/>
              <a:gd name="connsiteY335" fmla="*/ 5975947 h 6858000"/>
              <a:gd name="connsiteX336" fmla="*/ 1625768 w 12192000"/>
              <a:gd name="connsiteY336" fmla="*/ 5945296 h 6858000"/>
              <a:gd name="connsiteX337" fmla="*/ 1558071 w 12192000"/>
              <a:gd name="connsiteY337" fmla="*/ 5900388 h 6858000"/>
              <a:gd name="connsiteX338" fmla="*/ 1419833 w 12192000"/>
              <a:gd name="connsiteY338" fmla="*/ 5862012 h 6858000"/>
              <a:gd name="connsiteX339" fmla="*/ 1293711 w 12192000"/>
              <a:gd name="connsiteY339" fmla="*/ 5780774 h 6858000"/>
              <a:gd name="connsiteX340" fmla="*/ 1276884 w 12192000"/>
              <a:gd name="connsiteY340" fmla="*/ 5781282 h 6858000"/>
              <a:gd name="connsiteX341" fmla="*/ 1260832 w 12192000"/>
              <a:gd name="connsiteY341" fmla="*/ 5777530 h 6858000"/>
              <a:gd name="connsiteX342" fmla="*/ 1259737 w 12192000"/>
              <a:gd name="connsiteY342" fmla="*/ 5775777 h 6858000"/>
              <a:gd name="connsiteX343" fmla="*/ 1243663 w 12192000"/>
              <a:gd name="connsiteY343" fmla="*/ 5767569 h 6858000"/>
              <a:gd name="connsiteX344" fmla="*/ 1238401 w 12192000"/>
              <a:gd name="connsiteY344" fmla="*/ 5768358 h 6858000"/>
              <a:gd name="connsiteX345" fmla="*/ 1226827 w 12192000"/>
              <a:gd name="connsiteY345" fmla="*/ 5763537 h 6858000"/>
              <a:gd name="connsiteX346" fmla="*/ 1202553 w 12192000"/>
              <a:gd name="connsiteY346" fmla="*/ 5756225 h 6858000"/>
              <a:gd name="connsiteX347" fmla="*/ 1199393 w 12192000"/>
              <a:gd name="connsiteY347" fmla="*/ 5752809 h 6858000"/>
              <a:gd name="connsiteX348" fmla="*/ 1164932 w 12192000"/>
              <a:gd name="connsiteY348" fmla="*/ 5738590 h 6858000"/>
              <a:gd name="connsiteX349" fmla="*/ 1165111 w 12192000"/>
              <a:gd name="connsiteY349" fmla="*/ 5737421 h 6858000"/>
              <a:gd name="connsiteX350" fmla="*/ 1158259 w 12192000"/>
              <a:gd name="connsiteY350" fmla="*/ 5729163 h 6858000"/>
              <a:gd name="connsiteX351" fmla="*/ 1143665 w 12192000"/>
              <a:gd name="connsiteY351" fmla="*/ 5715599 h 6858000"/>
              <a:gd name="connsiteX352" fmla="*/ 1118122 w 12192000"/>
              <a:gd name="connsiteY352" fmla="*/ 5672283 h 6858000"/>
              <a:gd name="connsiteX353" fmla="*/ 1082268 w 12192000"/>
              <a:gd name="connsiteY353" fmla="*/ 5657351 h 6858000"/>
              <a:gd name="connsiteX354" fmla="*/ 1075393 w 12192000"/>
              <a:gd name="connsiteY354" fmla="*/ 5653807 h 6858000"/>
              <a:gd name="connsiteX355" fmla="*/ 1075396 w 12192000"/>
              <a:gd name="connsiteY355" fmla="*/ 5653514 h 6858000"/>
              <a:gd name="connsiteX356" fmla="*/ 1068424 w 12192000"/>
              <a:gd name="connsiteY356" fmla="*/ 5649335 h 6858000"/>
              <a:gd name="connsiteX357" fmla="*/ 1062858 w 12192000"/>
              <a:gd name="connsiteY357" fmla="*/ 5647349 h 6858000"/>
              <a:gd name="connsiteX358" fmla="*/ 1049520 w 12192000"/>
              <a:gd name="connsiteY358" fmla="*/ 5640476 h 6858000"/>
              <a:gd name="connsiteX359" fmla="*/ 1045864 w 12192000"/>
              <a:gd name="connsiteY359" fmla="*/ 5636633 h 6858000"/>
              <a:gd name="connsiteX360" fmla="*/ 1045757 w 12192000"/>
              <a:gd name="connsiteY360" fmla="*/ 5632979 h 6858000"/>
              <a:gd name="connsiteX361" fmla="*/ 1044350 w 12192000"/>
              <a:gd name="connsiteY361" fmla="*/ 5632652 h 6858000"/>
              <a:gd name="connsiteX362" fmla="*/ 1024186 w 12192000"/>
              <a:gd name="connsiteY362" fmla="*/ 5612300 h 6858000"/>
              <a:gd name="connsiteX363" fmla="*/ 973495 w 12192000"/>
              <a:gd name="connsiteY363" fmla="*/ 5575059 h 6858000"/>
              <a:gd name="connsiteX364" fmla="*/ 942299 w 12192000"/>
              <a:gd name="connsiteY364" fmla="*/ 5557148 h 6858000"/>
              <a:gd name="connsiteX365" fmla="*/ 859213 w 12192000"/>
              <a:gd name="connsiteY365" fmla="*/ 5504353 h 6858000"/>
              <a:gd name="connsiteX366" fmla="*/ 777621 w 12192000"/>
              <a:gd name="connsiteY366" fmla="*/ 5448518 h 6858000"/>
              <a:gd name="connsiteX367" fmla="*/ 746978 w 12192000"/>
              <a:gd name="connsiteY367" fmla="*/ 5404694 h 6858000"/>
              <a:gd name="connsiteX368" fmla="*/ 742331 w 12192000"/>
              <a:gd name="connsiteY368" fmla="*/ 5401459 h 6858000"/>
              <a:gd name="connsiteX369" fmla="*/ 728026 w 12192000"/>
              <a:gd name="connsiteY369" fmla="*/ 5397117 h 6858000"/>
              <a:gd name="connsiteX370" fmla="*/ 722379 w 12192000"/>
              <a:gd name="connsiteY370" fmla="*/ 5396227 h 6858000"/>
              <a:gd name="connsiteX371" fmla="*/ 714684 w 12192000"/>
              <a:gd name="connsiteY371" fmla="*/ 5393346 h 6858000"/>
              <a:gd name="connsiteX372" fmla="*/ 714579 w 12192000"/>
              <a:gd name="connsiteY372" fmla="*/ 5393038 h 6858000"/>
              <a:gd name="connsiteX373" fmla="*/ 707205 w 12192000"/>
              <a:gd name="connsiteY373" fmla="*/ 5390802 h 6858000"/>
              <a:gd name="connsiteX374" fmla="*/ 670052 w 12192000"/>
              <a:gd name="connsiteY374" fmla="*/ 5382838 h 6858000"/>
              <a:gd name="connsiteX375" fmla="*/ 631523 w 12192000"/>
              <a:gd name="connsiteY375" fmla="*/ 5343039 h 6858000"/>
              <a:gd name="connsiteX376" fmla="*/ 613641 w 12192000"/>
              <a:gd name="connsiteY376" fmla="*/ 5331978 h 6858000"/>
              <a:gd name="connsiteX377" fmla="*/ 604546 w 12192000"/>
              <a:gd name="connsiteY377" fmla="*/ 5324813 h 6858000"/>
              <a:gd name="connsiteX378" fmla="*/ 604272 w 12192000"/>
              <a:gd name="connsiteY378" fmla="*/ 5323553 h 6858000"/>
              <a:gd name="connsiteX379" fmla="*/ 568614 w 12192000"/>
              <a:gd name="connsiteY379" fmla="*/ 5316038 h 6858000"/>
              <a:gd name="connsiteX380" fmla="*/ 564563 w 12192000"/>
              <a:gd name="connsiteY380" fmla="*/ 5313140 h 6858000"/>
              <a:gd name="connsiteX381" fmla="*/ 540445 w 12192000"/>
              <a:gd name="connsiteY381" fmla="*/ 5310669 h 6858000"/>
              <a:gd name="connsiteX382" fmla="*/ 528452 w 12192000"/>
              <a:gd name="connsiteY382" fmla="*/ 5308096 h 6858000"/>
              <a:gd name="connsiteX383" fmla="*/ 524103 w 12192000"/>
              <a:gd name="connsiteY383" fmla="*/ 5310045 h 6858000"/>
              <a:gd name="connsiteX384" fmla="*/ 506887 w 12192000"/>
              <a:gd name="connsiteY384" fmla="*/ 5304890 h 6858000"/>
              <a:gd name="connsiteX385" fmla="*/ 505272 w 12192000"/>
              <a:gd name="connsiteY385" fmla="*/ 5303292 h 6858000"/>
              <a:gd name="connsiteX386" fmla="*/ 489724 w 12192000"/>
              <a:gd name="connsiteY386" fmla="*/ 5302789 h 6858000"/>
              <a:gd name="connsiteX387" fmla="*/ 475061 w 12192000"/>
              <a:gd name="connsiteY387" fmla="*/ 5306899 h 6858000"/>
              <a:gd name="connsiteX388" fmla="*/ 333782 w 12192000"/>
              <a:gd name="connsiteY388" fmla="*/ 5248898 h 6858000"/>
              <a:gd name="connsiteX389" fmla="*/ 197633 w 12192000"/>
              <a:gd name="connsiteY389" fmla="*/ 5238233 h 6858000"/>
              <a:gd name="connsiteX390" fmla="*/ 121319 w 12192000"/>
              <a:gd name="connsiteY390" fmla="*/ 5205740 h 6858000"/>
              <a:gd name="connsiteX391" fmla="*/ 102916 w 12192000"/>
              <a:gd name="connsiteY391" fmla="*/ 5175442 h 6858000"/>
              <a:gd name="connsiteX392" fmla="*/ 5531 w 12192000"/>
              <a:gd name="connsiteY392" fmla="*/ 5150468 h 6858000"/>
              <a:gd name="connsiteX393" fmla="*/ 0 w 12192000"/>
              <a:gd name="connsiteY393" fmla="*/ 5148137 h 6858000"/>
              <a:gd name="connsiteX394" fmla="*/ 0 w 12192000"/>
              <a:gd name="connsiteY394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43685 w 12192000"/>
              <a:gd name="connsiteY175" fmla="*/ 2419832 h 6858000"/>
              <a:gd name="connsiteX176" fmla="*/ 9477557 w 12192000"/>
              <a:gd name="connsiteY176" fmla="*/ 2435403 h 6858000"/>
              <a:gd name="connsiteX177" fmla="*/ 9477331 w 12192000"/>
              <a:gd name="connsiteY177" fmla="*/ 2436565 h 6858000"/>
              <a:gd name="connsiteX178" fmla="*/ 9483851 w 12192000"/>
              <a:gd name="connsiteY178" fmla="*/ 2445087 h 6858000"/>
              <a:gd name="connsiteX179" fmla="*/ 9497896 w 12192000"/>
              <a:gd name="connsiteY179" fmla="*/ 2459219 h 6858000"/>
              <a:gd name="connsiteX180" fmla="*/ 9521707 w 12192000"/>
              <a:gd name="connsiteY180" fmla="*/ 2503510 h 6858000"/>
              <a:gd name="connsiteX181" fmla="*/ 9556943 w 12192000"/>
              <a:gd name="connsiteY181" fmla="*/ 2519851 h 6858000"/>
              <a:gd name="connsiteX182" fmla="*/ 9563672 w 12192000"/>
              <a:gd name="connsiteY182" fmla="*/ 2523663 h 6858000"/>
              <a:gd name="connsiteX183" fmla="*/ 9563658 w 12192000"/>
              <a:gd name="connsiteY183" fmla="*/ 2523954 h 6858000"/>
              <a:gd name="connsiteX184" fmla="*/ 9570458 w 12192000"/>
              <a:gd name="connsiteY184" fmla="*/ 2528407 h 6858000"/>
              <a:gd name="connsiteX185" fmla="*/ 9575942 w 12192000"/>
              <a:gd name="connsiteY185" fmla="*/ 2530612 h 6858000"/>
              <a:gd name="connsiteX186" fmla="*/ 9588998 w 12192000"/>
              <a:gd name="connsiteY186" fmla="*/ 2538008 h 6858000"/>
              <a:gd name="connsiteX187" fmla="*/ 9592500 w 12192000"/>
              <a:gd name="connsiteY187" fmla="*/ 2541990 h 6858000"/>
              <a:gd name="connsiteX188" fmla="*/ 9592461 w 12192000"/>
              <a:gd name="connsiteY188" fmla="*/ 2545645 h 6858000"/>
              <a:gd name="connsiteX189" fmla="*/ 9593855 w 12192000"/>
              <a:gd name="connsiteY189" fmla="*/ 2546028 h 6858000"/>
              <a:gd name="connsiteX190" fmla="*/ 9613198 w 12192000"/>
              <a:gd name="connsiteY190" fmla="*/ 2567162 h 6858000"/>
              <a:gd name="connsiteX191" fmla="*/ 9662375 w 12192000"/>
              <a:gd name="connsiteY191" fmla="*/ 2606378 h 6858000"/>
              <a:gd name="connsiteX192" fmla="*/ 9692840 w 12192000"/>
              <a:gd name="connsiteY192" fmla="*/ 2625509 h 6858000"/>
              <a:gd name="connsiteX193" fmla="*/ 9773773 w 12192000"/>
              <a:gd name="connsiteY193" fmla="*/ 2681549 h 6858000"/>
              <a:gd name="connsiteX194" fmla="*/ 9853091 w 12192000"/>
              <a:gd name="connsiteY194" fmla="*/ 2740567 h 6858000"/>
              <a:gd name="connsiteX195" fmla="*/ 9881979 w 12192000"/>
              <a:gd name="connsiteY195" fmla="*/ 2785572 h 6858000"/>
              <a:gd name="connsiteX196" fmla="*/ 9886493 w 12192000"/>
              <a:gd name="connsiteY196" fmla="*/ 2788985 h 6858000"/>
              <a:gd name="connsiteX197" fmla="*/ 9900616 w 12192000"/>
              <a:gd name="connsiteY197" fmla="*/ 2793889 h 6858000"/>
              <a:gd name="connsiteX198" fmla="*/ 9906223 w 12192000"/>
              <a:gd name="connsiteY198" fmla="*/ 2795001 h 6858000"/>
              <a:gd name="connsiteX199" fmla="*/ 9913796 w 12192000"/>
              <a:gd name="connsiteY199" fmla="*/ 2798185 h 6858000"/>
              <a:gd name="connsiteX200" fmla="*/ 9913891 w 12192000"/>
              <a:gd name="connsiteY200" fmla="*/ 2798497 h 6858000"/>
              <a:gd name="connsiteX201" fmla="*/ 9921170 w 12192000"/>
              <a:gd name="connsiteY201" fmla="*/ 2801023 h 6858000"/>
              <a:gd name="connsiteX202" fmla="*/ 9957978 w 12192000"/>
              <a:gd name="connsiteY202" fmla="*/ 2810450 h 6858000"/>
              <a:gd name="connsiteX203" fmla="*/ 9994905 w 12192000"/>
              <a:gd name="connsiteY203" fmla="*/ 2851743 h 6858000"/>
              <a:gd name="connsiteX204" fmla="*/ 10012335 w 12192000"/>
              <a:gd name="connsiteY204" fmla="*/ 2863503 h 6858000"/>
              <a:gd name="connsiteX205" fmla="*/ 10021140 w 12192000"/>
              <a:gd name="connsiteY205" fmla="*/ 2871021 h 6858000"/>
              <a:gd name="connsiteX206" fmla="*/ 10021363 w 12192000"/>
              <a:gd name="connsiteY206" fmla="*/ 2872291 h 6858000"/>
              <a:gd name="connsiteX207" fmla="*/ 10056696 w 12192000"/>
              <a:gd name="connsiteY207" fmla="*/ 2881211 h 6858000"/>
              <a:gd name="connsiteX208" fmla="*/ 10060629 w 12192000"/>
              <a:gd name="connsiteY208" fmla="*/ 2884267 h 6858000"/>
              <a:gd name="connsiteX209" fmla="*/ 10084630 w 12192000"/>
              <a:gd name="connsiteY209" fmla="*/ 2887690 h 6858000"/>
              <a:gd name="connsiteX210" fmla="*/ 10096512 w 12192000"/>
              <a:gd name="connsiteY210" fmla="*/ 2890733 h 6858000"/>
              <a:gd name="connsiteX211" fmla="*/ 10100935 w 12192000"/>
              <a:gd name="connsiteY211" fmla="*/ 2888959 h 6858000"/>
              <a:gd name="connsiteX212" fmla="*/ 10117933 w 12192000"/>
              <a:gd name="connsiteY212" fmla="*/ 2894790 h 6858000"/>
              <a:gd name="connsiteX213" fmla="*/ 10119485 w 12192000"/>
              <a:gd name="connsiteY213" fmla="*/ 2896453 h 6858000"/>
              <a:gd name="connsiteX214" fmla="*/ 10135000 w 12192000"/>
              <a:gd name="connsiteY214" fmla="*/ 2897569 h 6858000"/>
              <a:gd name="connsiteX215" fmla="*/ 10149815 w 12192000"/>
              <a:gd name="connsiteY215" fmla="*/ 2894040 h 6858000"/>
              <a:gd name="connsiteX216" fmla="*/ 10288689 w 12192000"/>
              <a:gd name="connsiteY216" fmla="*/ 2957584 h 6858000"/>
              <a:gd name="connsiteX217" fmla="*/ 10424309 w 12192000"/>
              <a:gd name="connsiteY217" fmla="*/ 2973627 h 6858000"/>
              <a:gd name="connsiteX218" fmla="*/ 10499279 w 12192000"/>
              <a:gd name="connsiteY218" fmla="*/ 3009111 h 6858000"/>
              <a:gd name="connsiteX219" fmla="*/ 10516468 w 12192000"/>
              <a:gd name="connsiteY219" fmla="*/ 3040116 h 6858000"/>
              <a:gd name="connsiteX220" fmla="*/ 10710530 w 12192000"/>
              <a:gd name="connsiteY220" fmla="*/ 3109023 h 6858000"/>
              <a:gd name="connsiteX221" fmla="*/ 10756420 w 12192000"/>
              <a:gd name="connsiteY221" fmla="*/ 3135681 h 6858000"/>
              <a:gd name="connsiteX222" fmla="*/ 10804325 w 12192000"/>
              <a:gd name="connsiteY222" fmla="*/ 3140650 h 6858000"/>
              <a:gd name="connsiteX223" fmla="*/ 10819334 w 12192000"/>
              <a:gd name="connsiteY223" fmla="*/ 3154675 h 6858000"/>
              <a:gd name="connsiteX224" fmla="*/ 10821840 w 12192000"/>
              <a:gd name="connsiteY224" fmla="*/ 3157296 h 6858000"/>
              <a:gd name="connsiteX225" fmla="*/ 10833661 w 12192000"/>
              <a:gd name="connsiteY225" fmla="*/ 3163373 h 6858000"/>
              <a:gd name="connsiteX226" fmla="*/ 10834755 w 12192000"/>
              <a:gd name="connsiteY226" fmla="*/ 3170607 h 6858000"/>
              <a:gd name="connsiteX227" fmla="*/ 10850942 w 12192000"/>
              <a:gd name="connsiteY227" fmla="*/ 3183705 h 6858000"/>
              <a:gd name="connsiteX228" fmla="*/ 10873328 w 12192000"/>
              <a:gd name="connsiteY228" fmla="*/ 3193349 h 6858000"/>
              <a:gd name="connsiteX229" fmla="*/ 10982089 w 12192000"/>
              <a:gd name="connsiteY229" fmla="*/ 3232949 h 6858000"/>
              <a:gd name="connsiteX230" fmla="*/ 11045805 w 12192000"/>
              <a:gd name="connsiteY230" fmla="*/ 3260191 h 6858000"/>
              <a:gd name="connsiteX231" fmla="*/ 11067877 w 12192000"/>
              <a:gd name="connsiteY231" fmla="*/ 3276112 h 6858000"/>
              <a:gd name="connsiteX232" fmla="*/ 11100133 w 12192000"/>
              <a:gd name="connsiteY232" fmla="*/ 3294599 h 6858000"/>
              <a:gd name="connsiteX233" fmla="*/ 11155410 w 12192000"/>
              <a:gd name="connsiteY233" fmla="*/ 3331540 h 6858000"/>
              <a:gd name="connsiteX234" fmla="*/ 11232547 w 12192000"/>
              <a:gd name="connsiteY234" fmla="*/ 3373668 h 6858000"/>
              <a:gd name="connsiteX235" fmla="*/ 11297822 w 12192000"/>
              <a:gd name="connsiteY235" fmla="*/ 3380555 h 6858000"/>
              <a:gd name="connsiteX236" fmla="*/ 11301371 w 12192000"/>
              <a:gd name="connsiteY236" fmla="*/ 3386959 h 6858000"/>
              <a:gd name="connsiteX237" fmla="*/ 11341987 w 12192000"/>
              <a:gd name="connsiteY237" fmla="*/ 3403320 h 6858000"/>
              <a:gd name="connsiteX238" fmla="*/ 11494998 w 12192000"/>
              <a:gd name="connsiteY238" fmla="*/ 3431829 h 6858000"/>
              <a:gd name="connsiteX239" fmla="*/ 11574074 w 12192000"/>
              <a:gd name="connsiteY239" fmla="*/ 3464593 h 6858000"/>
              <a:gd name="connsiteX240" fmla="*/ 11600409 w 12192000"/>
              <a:gd name="connsiteY240" fmla="*/ 3480865 h 6858000"/>
              <a:gd name="connsiteX241" fmla="*/ 11644639 w 12192000"/>
              <a:gd name="connsiteY241" fmla="*/ 3507841 h 6858000"/>
              <a:gd name="connsiteX242" fmla="*/ 11673437 w 12192000"/>
              <a:gd name="connsiteY242" fmla="*/ 3539437 h 6858000"/>
              <a:gd name="connsiteX243" fmla="*/ 11712111 w 12192000"/>
              <a:gd name="connsiteY243" fmla="*/ 3557463 h 6858000"/>
              <a:gd name="connsiteX244" fmla="*/ 11957298 w 12192000"/>
              <a:gd name="connsiteY244" fmla="*/ 3681095 h 6858000"/>
              <a:gd name="connsiteX245" fmla="*/ 12052251 w 12192000"/>
              <a:gd name="connsiteY245" fmla="*/ 3738162 h 6858000"/>
              <a:gd name="connsiteX246" fmla="*/ 12101844 w 12192000"/>
              <a:gd name="connsiteY246" fmla="*/ 3789811 h 6858000"/>
              <a:gd name="connsiteX247" fmla="*/ 12155104 w 12192000"/>
              <a:gd name="connsiteY247" fmla="*/ 3824490 h 6858000"/>
              <a:gd name="connsiteX248" fmla="*/ 12192000 w 12192000"/>
              <a:gd name="connsiteY248" fmla="*/ 3836507 h 6858000"/>
              <a:gd name="connsiteX249" fmla="*/ 12192000 w 12192000"/>
              <a:gd name="connsiteY249" fmla="*/ 6858000 h 6858000"/>
              <a:gd name="connsiteX250" fmla="*/ 4040176 w 12192000"/>
              <a:gd name="connsiteY250" fmla="*/ 6858000 h 6858000"/>
              <a:gd name="connsiteX251" fmla="*/ 4035195 w 12192000"/>
              <a:gd name="connsiteY251" fmla="*/ 6847706 h 6858000"/>
              <a:gd name="connsiteX252" fmla="*/ 4024571 w 12192000"/>
              <a:gd name="connsiteY252" fmla="*/ 6834979 h 6858000"/>
              <a:gd name="connsiteX253" fmla="*/ 4019140 w 12192000"/>
              <a:gd name="connsiteY253" fmla="*/ 6832910 h 6858000"/>
              <a:gd name="connsiteX254" fmla="*/ 4004905 w 12192000"/>
              <a:gd name="connsiteY254" fmla="*/ 6832293 h 6858000"/>
              <a:gd name="connsiteX255" fmla="*/ 3999653 w 12192000"/>
              <a:gd name="connsiteY255" fmla="*/ 6832889 h 6858000"/>
              <a:gd name="connsiteX256" fmla="*/ 3991753 w 12192000"/>
              <a:gd name="connsiteY256" fmla="*/ 6831996 h 6858000"/>
              <a:gd name="connsiteX257" fmla="*/ 3991528 w 12192000"/>
              <a:gd name="connsiteY257" fmla="*/ 6831709 h 6858000"/>
              <a:gd name="connsiteX258" fmla="*/ 3984190 w 12192000"/>
              <a:gd name="connsiteY258" fmla="*/ 6831390 h 6858000"/>
              <a:gd name="connsiteX259" fmla="*/ 3948690 w 12192000"/>
              <a:gd name="connsiteY259" fmla="*/ 6833171 h 6858000"/>
              <a:gd name="connsiteX260" fmla="*/ 3897896 w 12192000"/>
              <a:gd name="connsiteY260" fmla="*/ 6802710 h 6858000"/>
              <a:gd name="connsiteX261" fmla="*/ 3877605 w 12192000"/>
              <a:gd name="connsiteY261" fmla="*/ 6796165 h 6858000"/>
              <a:gd name="connsiteX262" fmla="*/ 3866602 w 12192000"/>
              <a:gd name="connsiteY262" fmla="*/ 6791257 h 6858000"/>
              <a:gd name="connsiteX263" fmla="*/ 3865811 w 12192000"/>
              <a:gd name="connsiteY263" fmla="*/ 6790043 h 6858000"/>
              <a:gd name="connsiteX264" fmla="*/ 3831795 w 12192000"/>
              <a:gd name="connsiteY264" fmla="*/ 6791881 h 6858000"/>
              <a:gd name="connsiteX265" fmla="*/ 3827025 w 12192000"/>
              <a:gd name="connsiteY265" fmla="*/ 6789998 h 6858000"/>
              <a:gd name="connsiteX266" fmla="*/ 3805177 w 12192000"/>
              <a:gd name="connsiteY266" fmla="*/ 6793919 h 6858000"/>
              <a:gd name="connsiteX267" fmla="*/ 3793719 w 12192000"/>
              <a:gd name="connsiteY267" fmla="*/ 6794494 h 6858000"/>
              <a:gd name="connsiteX268" fmla="*/ 3790837 w 12192000"/>
              <a:gd name="connsiteY268" fmla="*/ 6797650 h 6858000"/>
              <a:gd name="connsiteX269" fmla="*/ 3773741 w 12192000"/>
              <a:gd name="connsiteY269" fmla="*/ 6796977 h 6858000"/>
              <a:gd name="connsiteX270" fmla="*/ 3771642 w 12192000"/>
              <a:gd name="connsiteY270" fmla="*/ 6795770 h 6858000"/>
              <a:gd name="connsiteX271" fmla="*/ 3758039 w 12192000"/>
              <a:gd name="connsiteY271" fmla="*/ 6799416 h 6858000"/>
              <a:gd name="connsiteX272" fmla="*/ 3747245 w 12192000"/>
              <a:gd name="connsiteY272" fmla="*/ 6807548 h 6858000"/>
              <a:gd name="connsiteX273" fmla="*/ 3599970 w 12192000"/>
              <a:gd name="connsiteY273" fmla="*/ 6785930 h 6858000"/>
              <a:gd name="connsiteX274" fmla="*/ 3532509 w 12192000"/>
              <a:gd name="connsiteY274" fmla="*/ 6773888 h 6858000"/>
              <a:gd name="connsiteX275" fmla="*/ 3519209 w 12192000"/>
              <a:gd name="connsiteY275" fmla="*/ 6779801 h 6858000"/>
              <a:gd name="connsiteX276" fmla="*/ 3518611 w 12192000"/>
              <a:gd name="connsiteY276" fmla="*/ 6767130 h 6858000"/>
              <a:gd name="connsiteX277" fmla="*/ 3500042 w 12192000"/>
              <a:gd name="connsiteY277" fmla="*/ 6757141 h 6858000"/>
              <a:gd name="connsiteX278" fmla="*/ 3490483 w 12192000"/>
              <a:gd name="connsiteY278" fmla="*/ 6750514 h 6858000"/>
              <a:gd name="connsiteX279" fmla="*/ 3490120 w 12192000"/>
              <a:gd name="connsiteY279" fmla="*/ 6749268 h 6858000"/>
              <a:gd name="connsiteX280" fmla="*/ 3454165 w 12192000"/>
              <a:gd name="connsiteY280" fmla="*/ 6743923 h 6858000"/>
              <a:gd name="connsiteX281" fmla="*/ 3449932 w 12192000"/>
              <a:gd name="connsiteY281" fmla="*/ 6741269 h 6858000"/>
              <a:gd name="connsiteX282" fmla="*/ 3425804 w 12192000"/>
              <a:gd name="connsiteY282" fmla="*/ 6740274 h 6858000"/>
              <a:gd name="connsiteX283" fmla="*/ 3413708 w 12192000"/>
              <a:gd name="connsiteY283" fmla="*/ 6738431 h 6858000"/>
              <a:gd name="connsiteX284" fmla="*/ 3409529 w 12192000"/>
              <a:gd name="connsiteY284" fmla="*/ 6740648 h 6858000"/>
              <a:gd name="connsiteX285" fmla="*/ 3392060 w 12192000"/>
              <a:gd name="connsiteY285" fmla="*/ 6736540 h 6858000"/>
              <a:gd name="connsiteX286" fmla="*/ 3390340 w 12192000"/>
              <a:gd name="connsiteY286" fmla="*/ 6735035 h 6858000"/>
              <a:gd name="connsiteX287" fmla="*/ 3374867 w 12192000"/>
              <a:gd name="connsiteY287" fmla="*/ 6735488 h 6858000"/>
              <a:gd name="connsiteX288" fmla="*/ 3360611 w 12192000"/>
              <a:gd name="connsiteY288" fmla="*/ 6740511 h 6858000"/>
              <a:gd name="connsiteX289" fmla="*/ 3216077 w 12192000"/>
              <a:gd name="connsiteY289" fmla="*/ 6691033 h 6858000"/>
              <a:gd name="connsiteX290" fmla="*/ 3080116 w 12192000"/>
              <a:gd name="connsiteY290" fmla="*/ 6688703 h 6858000"/>
              <a:gd name="connsiteX291" fmla="*/ 3001959 w 12192000"/>
              <a:gd name="connsiteY291" fmla="*/ 6660812 h 6858000"/>
              <a:gd name="connsiteX292" fmla="*/ 2981461 w 12192000"/>
              <a:gd name="connsiteY292" fmla="*/ 6631565 h 6858000"/>
              <a:gd name="connsiteX293" fmla="*/ 2781735 w 12192000"/>
              <a:gd name="connsiteY293" fmla="*/ 6582305 h 6858000"/>
              <a:gd name="connsiteX294" fmla="*/ 2733334 w 12192000"/>
              <a:gd name="connsiteY294" fmla="*/ 6560298 h 6858000"/>
              <a:gd name="connsiteX295" fmla="*/ 2685391 w 12192000"/>
              <a:gd name="connsiteY295" fmla="*/ 6560172 h 6858000"/>
              <a:gd name="connsiteX296" fmla="*/ 2668962 w 12192000"/>
              <a:gd name="connsiteY296" fmla="*/ 6547670 h 6858000"/>
              <a:gd name="connsiteX297" fmla="*/ 2666187 w 12192000"/>
              <a:gd name="connsiteY297" fmla="*/ 6545304 h 6858000"/>
              <a:gd name="connsiteX298" fmla="*/ 2653807 w 12192000"/>
              <a:gd name="connsiteY298" fmla="*/ 6540428 h 6858000"/>
              <a:gd name="connsiteX299" fmla="*/ 2651913 w 12192000"/>
              <a:gd name="connsiteY299" fmla="*/ 6533309 h 6858000"/>
              <a:gd name="connsiteX300" fmla="*/ 2634424 w 12192000"/>
              <a:gd name="connsiteY300" fmla="*/ 6521851 h 6858000"/>
              <a:gd name="connsiteX301" fmla="*/ 2611193 w 12192000"/>
              <a:gd name="connsiteY301" fmla="*/ 6514476 h 6858000"/>
              <a:gd name="connsiteX302" fmla="*/ 2528835 w 12192000"/>
              <a:gd name="connsiteY302" fmla="*/ 6487649 h 6858000"/>
              <a:gd name="connsiteX303" fmla="*/ 2514424 w 12192000"/>
              <a:gd name="connsiteY303" fmla="*/ 6486794 h 6858000"/>
              <a:gd name="connsiteX304" fmla="*/ 2471857 w 12192000"/>
              <a:gd name="connsiteY304" fmla="*/ 6467930 h 6858000"/>
              <a:gd name="connsiteX305" fmla="*/ 2432918 w 12192000"/>
              <a:gd name="connsiteY305" fmla="*/ 6454737 h 6858000"/>
              <a:gd name="connsiteX306" fmla="*/ 2406746 w 12192000"/>
              <a:gd name="connsiteY306" fmla="*/ 6449571 h 6858000"/>
              <a:gd name="connsiteX307" fmla="*/ 2400673 w 12192000"/>
              <a:gd name="connsiteY307" fmla="*/ 6445392 h 6858000"/>
              <a:gd name="connsiteX308" fmla="*/ 2375430 w 12192000"/>
              <a:gd name="connsiteY308" fmla="*/ 6436198 h 6858000"/>
              <a:gd name="connsiteX309" fmla="*/ 2361493 w 12192000"/>
              <a:gd name="connsiteY309" fmla="*/ 6435403 h 6858000"/>
              <a:gd name="connsiteX310" fmla="*/ 2350645 w 12192000"/>
              <a:gd name="connsiteY310" fmla="*/ 6424146 h 6858000"/>
              <a:gd name="connsiteX311" fmla="*/ 2348985 w 12192000"/>
              <a:gd name="connsiteY311" fmla="*/ 6417814 h 6858000"/>
              <a:gd name="connsiteX312" fmla="*/ 2330080 w 12192000"/>
              <a:gd name="connsiteY312" fmla="*/ 6414668 h 6858000"/>
              <a:gd name="connsiteX313" fmla="*/ 2316586 w 12192000"/>
              <a:gd name="connsiteY313" fmla="*/ 6404861 h 6858000"/>
              <a:gd name="connsiteX314" fmla="*/ 2302599 w 12192000"/>
              <a:gd name="connsiteY314" fmla="*/ 6404321 h 6858000"/>
              <a:gd name="connsiteX315" fmla="*/ 2297404 w 12192000"/>
              <a:gd name="connsiteY315" fmla="*/ 6401899 h 6858000"/>
              <a:gd name="connsiteX316" fmla="*/ 2284680 w 12192000"/>
              <a:gd name="connsiteY316" fmla="*/ 6395205 h 6858000"/>
              <a:gd name="connsiteX317" fmla="*/ 2263087 w 12192000"/>
              <a:gd name="connsiteY317" fmla="*/ 6382363 h 6858000"/>
              <a:gd name="connsiteX318" fmla="*/ 2256073 w 12192000"/>
              <a:gd name="connsiteY318" fmla="*/ 6379356 h 6858000"/>
              <a:gd name="connsiteX319" fmla="*/ 2242767 w 12192000"/>
              <a:gd name="connsiteY319" fmla="*/ 6365725 h 6858000"/>
              <a:gd name="connsiteX320" fmla="*/ 2214365 w 12192000"/>
              <a:gd name="connsiteY320" fmla="*/ 6348883 h 6858000"/>
              <a:gd name="connsiteX321" fmla="*/ 2167979 w 12192000"/>
              <a:gd name="connsiteY321" fmla="*/ 6306176 h 6858000"/>
              <a:gd name="connsiteX322" fmla="*/ 2139905 w 12192000"/>
              <a:gd name="connsiteY322" fmla="*/ 6283989 h 6858000"/>
              <a:gd name="connsiteX323" fmla="*/ 2121769 w 12192000"/>
              <a:gd name="connsiteY323" fmla="*/ 6265897 h 6858000"/>
              <a:gd name="connsiteX324" fmla="*/ 2063279 w 12192000"/>
              <a:gd name="connsiteY324" fmla="*/ 6230326 h 6858000"/>
              <a:gd name="connsiteX325" fmla="*/ 1961177 w 12192000"/>
              <a:gd name="connsiteY325" fmla="*/ 6175750 h 6858000"/>
              <a:gd name="connsiteX326" fmla="*/ 1940650 w 12192000"/>
              <a:gd name="connsiteY326" fmla="*/ 6163189 h 6858000"/>
              <a:gd name="connsiteX327" fmla="*/ 1927814 w 12192000"/>
              <a:gd name="connsiteY327" fmla="*/ 6148653 h 6858000"/>
              <a:gd name="connsiteX328" fmla="*/ 1929028 w 12192000"/>
              <a:gd name="connsiteY328" fmla="*/ 6142021 h 6858000"/>
              <a:gd name="connsiteX329" fmla="*/ 1918509 w 12192000"/>
              <a:gd name="connsiteY329" fmla="*/ 6134512 h 6858000"/>
              <a:gd name="connsiteX330" fmla="*/ 1916718 w 12192000"/>
              <a:gd name="connsiteY330" fmla="*/ 6131733 h 6858000"/>
              <a:gd name="connsiteX331" fmla="*/ 1905431 w 12192000"/>
              <a:gd name="connsiteY331" fmla="*/ 6116581 h 6858000"/>
              <a:gd name="connsiteX332" fmla="*/ 1856375 w 12192000"/>
              <a:gd name="connsiteY332" fmla="*/ 6103646 h 6858000"/>
              <a:gd name="connsiteX333" fmla="*/ 1816551 w 12192000"/>
              <a:gd name="connsiteY333" fmla="*/ 6071761 h 6858000"/>
              <a:gd name="connsiteX334" fmla="*/ 1633798 w 12192000"/>
              <a:gd name="connsiteY334" fmla="*/ 5975947 h 6858000"/>
              <a:gd name="connsiteX335" fmla="*/ 1625768 w 12192000"/>
              <a:gd name="connsiteY335" fmla="*/ 5945296 h 6858000"/>
              <a:gd name="connsiteX336" fmla="*/ 1558071 w 12192000"/>
              <a:gd name="connsiteY336" fmla="*/ 5900388 h 6858000"/>
              <a:gd name="connsiteX337" fmla="*/ 1419833 w 12192000"/>
              <a:gd name="connsiteY337" fmla="*/ 5862012 h 6858000"/>
              <a:gd name="connsiteX338" fmla="*/ 1293711 w 12192000"/>
              <a:gd name="connsiteY338" fmla="*/ 5780774 h 6858000"/>
              <a:gd name="connsiteX339" fmla="*/ 1276884 w 12192000"/>
              <a:gd name="connsiteY339" fmla="*/ 5781282 h 6858000"/>
              <a:gd name="connsiteX340" fmla="*/ 1260832 w 12192000"/>
              <a:gd name="connsiteY340" fmla="*/ 5777530 h 6858000"/>
              <a:gd name="connsiteX341" fmla="*/ 1259737 w 12192000"/>
              <a:gd name="connsiteY341" fmla="*/ 5775777 h 6858000"/>
              <a:gd name="connsiteX342" fmla="*/ 1243663 w 12192000"/>
              <a:gd name="connsiteY342" fmla="*/ 5767569 h 6858000"/>
              <a:gd name="connsiteX343" fmla="*/ 1238401 w 12192000"/>
              <a:gd name="connsiteY343" fmla="*/ 5768358 h 6858000"/>
              <a:gd name="connsiteX344" fmla="*/ 1226827 w 12192000"/>
              <a:gd name="connsiteY344" fmla="*/ 5763537 h 6858000"/>
              <a:gd name="connsiteX345" fmla="*/ 1202553 w 12192000"/>
              <a:gd name="connsiteY345" fmla="*/ 5756225 h 6858000"/>
              <a:gd name="connsiteX346" fmla="*/ 1199393 w 12192000"/>
              <a:gd name="connsiteY346" fmla="*/ 5752809 h 6858000"/>
              <a:gd name="connsiteX347" fmla="*/ 1164932 w 12192000"/>
              <a:gd name="connsiteY347" fmla="*/ 5738590 h 6858000"/>
              <a:gd name="connsiteX348" fmla="*/ 1165111 w 12192000"/>
              <a:gd name="connsiteY348" fmla="*/ 5737421 h 6858000"/>
              <a:gd name="connsiteX349" fmla="*/ 1158259 w 12192000"/>
              <a:gd name="connsiteY349" fmla="*/ 5729163 h 6858000"/>
              <a:gd name="connsiteX350" fmla="*/ 1143665 w 12192000"/>
              <a:gd name="connsiteY350" fmla="*/ 5715599 h 6858000"/>
              <a:gd name="connsiteX351" fmla="*/ 1118122 w 12192000"/>
              <a:gd name="connsiteY351" fmla="*/ 5672283 h 6858000"/>
              <a:gd name="connsiteX352" fmla="*/ 1082268 w 12192000"/>
              <a:gd name="connsiteY352" fmla="*/ 5657351 h 6858000"/>
              <a:gd name="connsiteX353" fmla="*/ 1075393 w 12192000"/>
              <a:gd name="connsiteY353" fmla="*/ 5653807 h 6858000"/>
              <a:gd name="connsiteX354" fmla="*/ 1075396 w 12192000"/>
              <a:gd name="connsiteY354" fmla="*/ 5653514 h 6858000"/>
              <a:gd name="connsiteX355" fmla="*/ 1068424 w 12192000"/>
              <a:gd name="connsiteY355" fmla="*/ 5649335 h 6858000"/>
              <a:gd name="connsiteX356" fmla="*/ 1062858 w 12192000"/>
              <a:gd name="connsiteY356" fmla="*/ 5647349 h 6858000"/>
              <a:gd name="connsiteX357" fmla="*/ 1049520 w 12192000"/>
              <a:gd name="connsiteY357" fmla="*/ 5640476 h 6858000"/>
              <a:gd name="connsiteX358" fmla="*/ 1045864 w 12192000"/>
              <a:gd name="connsiteY358" fmla="*/ 5636633 h 6858000"/>
              <a:gd name="connsiteX359" fmla="*/ 1045757 w 12192000"/>
              <a:gd name="connsiteY359" fmla="*/ 5632979 h 6858000"/>
              <a:gd name="connsiteX360" fmla="*/ 1044350 w 12192000"/>
              <a:gd name="connsiteY360" fmla="*/ 5632652 h 6858000"/>
              <a:gd name="connsiteX361" fmla="*/ 1024186 w 12192000"/>
              <a:gd name="connsiteY361" fmla="*/ 5612300 h 6858000"/>
              <a:gd name="connsiteX362" fmla="*/ 973495 w 12192000"/>
              <a:gd name="connsiteY362" fmla="*/ 5575059 h 6858000"/>
              <a:gd name="connsiteX363" fmla="*/ 942299 w 12192000"/>
              <a:gd name="connsiteY363" fmla="*/ 5557148 h 6858000"/>
              <a:gd name="connsiteX364" fmla="*/ 859213 w 12192000"/>
              <a:gd name="connsiteY364" fmla="*/ 5504353 h 6858000"/>
              <a:gd name="connsiteX365" fmla="*/ 777621 w 12192000"/>
              <a:gd name="connsiteY365" fmla="*/ 5448518 h 6858000"/>
              <a:gd name="connsiteX366" fmla="*/ 746978 w 12192000"/>
              <a:gd name="connsiteY366" fmla="*/ 5404694 h 6858000"/>
              <a:gd name="connsiteX367" fmla="*/ 742331 w 12192000"/>
              <a:gd name="connsiteY367" fmla="*/ 5401459 h 6858000"/>
              <a:gd name="connsiteX368" fmla="*/ 728026 w 12192000"/>
              <a:gd name="connsiteY368" fmla="*/ 5397117 h 6858000"/>
              <a:gd name="connsiteX369" fmla="*/ 722379 w 12192000"/>
              <a:gd name="connsiteY369" fmla="*/ 5396227 h 6858000"/>
              <a:gd name="connsiteX370" fmla="*/ 714684 w 12192000"/>
              <a:gd name="connsiteY370" fmla="*/ 5393346 h 6858000"/>
              <a:gd name="connsiteX371" fmla="*/ 714579 w 12192000"/>
              <a:gd name="connsiteY371" fmla="*/ 5393038 h 6858000"/>
              <a:gd name="connsiteX372" fmla="*/ 707205 w 12192000"/>
              <a:gd name="connsiteY372" fmla="*/ 5390802 h 6858000"/>
              <a:gd name="connsiteX373" fmla="*/ 670052 w 12192000"/>
              <a:gd name="connsiteY373" fmla="*/ 5382838 h 6858000"/>
              <a:gd name="connsiteX374" fmla="*/ 631523 w 12192000"/>
              <a:gd name="connsiteY374" fmla="*/ 5343039 h 6858000"/>
              <a:gd name="connsiteX375" fmla="*/ 613641 w 12192000"/>
              <a:gd name="connsiteY375" fmla="*/ 5331978 h 6858000"/>
              <a:gd name="connsiteX376" fmla="*/ 604546 w 12192000"/>
              <a:gd name="connsiteY376" fmla="*/ 5324813 h 6858000"/>
              <a:gd name="connsiteX377" fmla="*/ 604272 w 12192000"/>
              <a:gd name="connsiteY377" fmla="*/ 5323553 h 6858000"/>
              <a:gd name="connsiteX378" fmla="*/ 568614 w 12192000"/>
              <a:gd name="connsiteY378" fmla="*/ 5316038 h 6858000"/>
              <a:gd name="connsiteX379" fmla="*/ 564563 w 12192000"/>
              <a:gd name="connsiteY379" fmla="*/ 5313140 h 6858000"/>
              <a:gd name="connsiteX380" fmla="*/ 540445 w 12192000"/>
              <a:gd name="connsiteY380" fmla="*/ 5310669 h 6858000"/>
              <a:gd name="connsiteX381" fmla="*/ 528452 w 12192000"/>
              <a:gd name="connsiteY381" fmla="*/ 5308096 h 6858000"/>
              <a:gd name="connsiteX382" fmla="*/ 524103 w 12192000"/>
              <a:gd name="connsiteY382" fmla="*/ 5310045 h 6858000"/>
              <a:gd name="connsiteX383" fmla="*/ 506887 w 12192000"/>
              <a:gd name="connsiteY383" fmla="*/ 5304890 h 6858000"/>
              <a:gd name="connsiteX384" fmla="*/ 505272 w 12192000"/>
              <a:gd name="connsiteY384" fmla="*/ 5303292 h 6858000"/>
              <a:gd name="connsiteX385" fmla="*/ 489724 w 12192000"/>
              <a:gd name="connsiteY385" fmla="*/ 5302789 h 6858000"/>
              <a:gd name="connsiteX386" fmla="*/ 475061 w 12192000"/>
              <a:gd name="connsiteY386" fmla="*/ 5306899 h 6858000"/>
              <a:gd name="connsiteX387" fmla="*/ 333782 w 12192000"/>
              <a:gd name="connsiteY387" fmla="*/ 5248898 h 6858000"/>
              <a:gd name="connsiteX388" fmla="*/ 197633 w 12192000"/>
              <a:gd name="connsiteY388" fmla="*/ 5238233 h 6858000"/>
              <a:gd name="connsiteX389" fmla="*/ 121319 w 12192000"/>
              <a:gd name="connsiteY389" fmla="*/ 5205740 h 6858000"/>
              <a:gd name="connsiteX390" fmla="*/ 102916 w 12192000"/>
              <a:gd name="connsiteY390" fmla="*/ 5175442 h 6858000"/>
              <a:gd name="connsiteX391" fmla="*/ 5531 w 12192000"/>
              <a:gd name="connsiteY391" fmla="*/ 5150468 h 6858000"/>
              <a:gd name="connsiteX392" fmla="*/ 0 w 12192000"/>
              <a:gd name="connsiteY392" fmla="*/ 5148137 h 6858000"/>
              <a:gd name="connsiteX393" fmla="*/ 0 w 12192000"/>
              <a:gd name="connsiteY393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43685 w 12192000"/>
              <a:gd name="connsiteY175" fmla="*/ 2419832 h 6858000"/>
              <a:gd name="connsiteX176" fmla="*/ 9477557 w 12192000"/>
              <a:gd name="connsiteY176" fmla="*/ 2435403 h 6858000"/>
              <a:gd name="connsiteX177" fmla="*/ 9477331 w 12192000"/>
              <a:gd name="connsiteY177" fmla="*/ 2436565 h 6858000"/>
              <a:gd name="connsiteX178" fmla="*/ 9483851 w 12192000"/>
              <a:gd name="connsiteY178" fmla="*/ 2445087 h 6858000"/>
              <a:gd name="connsiteX179" fmla="*/ 9497896 w 12192000"/>
              <a:gd name="connsiteY179" fmla="*/ 2459219 h 6858000"/>
              <a:gd name="connsiteX180" fmla="*/ 9521707 w 12192000"/>
              <a:gd name="connsiteY180" fmla="*/ 2503510 h 6858000"/>
              <a:gd name="connsiteX181" fmla="*/ 9556943 w 12192000"/>
              <a:gd name="connsiteY181" fmla="*/ 2519851 h 6858000"/>
              <a:gd name="connsiteX182" fmla="*/ 9563672 w 12192000"/>
              <a:gd name="connsiteY182" fmla="*/ 2523663 h 6858000"/>
              <a:gd name="connsiteX183" fmla="*/ 9563658 w 12192000"/>
              <a:gd name="connsiteY183" fmla="*/ 2523954 h 6858000"/>
              <a:gd name="connsiteX184" fmla="*/ 9570458 w 12192000"/>
              <a:gd name="connsiteY184" fmla="*/ 2528407 h 6858000"/>
              <a:gd name="connsiteX185" fmla="*/ 9575942 w 12192000"/>
              <a:gd name="connsiteY185" fmla="*/ 2530612 h 6858000"/>
              <a:gd name="connsiteX186" fmla="*/ 9588998 w 12192000"/>
              <a:gd name="connsiteY186" fmla="*/ 2538008 h 6858000"/>
              <a:gd name="connsiteX187" fmla="*/ 9592500 w 12192000"/>
              <a:gd name="connsiteY187" fmla="*/ 2541990 h 6858000"/>
              <a:gd name="connsiteX188" fmla="*/ 9592461 w 12192000"/>
              <a:gd name="connsiteY188" fmla="*/ 2545645 h 6858000"/>
              <a:gd name="connsiteX189" fmla="*/ 9593855 w 12192000"/>
              <a:gd name="connsiteY189" fmla="*/ 2546028 h 6858000"/>
              <a:gd name="connsiteX190" fmla="*/ 9613198 w 12192000"/>
              <a:gd name="connsiteY190" fmla="*/ 2567162 h 6858000"/>
              <a:gd name="connsiteX191" fmla="*/ 9662375 w 12192000"/>
              <a:gd name="connsiteY191" fmla="*/ 2606378 h 6858000"/>
              <a:gd name="connsiteX192" fmla="*/ 9692840 w 12192000"/>
              <a:gd name="connsiteY192" fmla="*/ 2625509 h 6858000"/>
              <a:gd name="connsiteX193" fmla="*/ 9773773 w 12192000"/>
              <a:gd name="connsiteY193" fmla="*/ 2681549 h 6858000"/>
              <a:gd name="connsiteX194" fmla="*/ 9853091 w 12192000"/>
              <a:gd name="connsiteY194" fmla="*/ 2740567 h 6858000"/>
              <a:gd name="connsiteX195" fmla="*/ 9881979 w 12192000"/>
              <a:gd name="connsiteY195" fmla="*/ 2785572 h 6858000"/>
              <a:gd name="connsiteX196" fmla="*/ 9886493 w 12192000"/>
              <a:gd name="connsiteY196" fmla="*/ 2788985 h 6858000"/>
              <a:gd name="connsiteX197" fmla="*/ 9900616 w 12192000"/>
              <a:gd name="connsiteY197" fmla="*/ 2793889 h 6858000"/>
              <a:gd name="connsiteX198" fmla="*/ 9906223 w 12192000"/>
              <a:gd name="connsiteY198" fmla="*/ 2795001 h 6858000"/>
              <a:gd name="connsiteX199" fmla="*/ 9913796 w 12192000"/>
              <a:gd name="connsiteY199" fmla="*/ 2798185 h 6858000"/>
              <a:gd name="connsiteX200" fmla="*/ 9913891 w 12192000"/>
              <a:gd name="connsiteY200" fmla="*/ 2798497 h 6858000"/>
              <a:gd name="connsiteX201" fmla="*/ 9921170 w 12192000"/>
              <a:gd name="connsiteY201" fmla="*/ 2801023 h 6858000"/>
              <a:gd name="connsiteX202" fmla="*/ 9957978 w 12192000"/>
              <a:gd name="connsiteY202" fmla="*/ 2810450 h 6858000"/>
              <a:gd name="connsiteX203" fmla="*/ 9994905 w 12192000"/>
              <a:gd name="connsiteY203" fmla="*/ 2851743 h 6858000"/>
              <a:gd name="connsiteX204" fmla="*/ 10012335 w 12192000"/>
              <a:gd name="connsiteY204" fmla="*/ 2863503 h 6858000"/>
              <a:gd name="connsiteX205" fmla="*/ 10021140 w 12192000"/>
              <a:gd name="connsiteY205" fmla="*/ 2871021 h 6858000"/>
              <a:gd name="connsiteX206" fmla="*/ 10021363 w 12192000"/>
              <a:gd name="connsiteY206" fmla="*/ 2872291 h 6858000"/>
              <a:gd name="connsiteX207" fmla="*/ 10056696 w 12192000"/>
              <a:gd name="connsiteY207" fmla="*/ 2881211 h 6858000"/>
              <a:gd name="connsiteX208" fmla="*/ 10060629 w 12192000"/>
              <a:gd name="connsiteY208" fmla="*/ 2884267 h 6858000"/>
              <a:gd name="connsiteX209" fmla="*/ 10084630 w 12192000"/>
              <a:gd name="connsiteY209" fmla="*/ 2887690 h 6858000"/>
              <a:gd name="connsiteX210" fmla="*/ 10096512 w 12192000"/>
              <a:gd name="connsiteY210" fmla="*/ 2890733 h 6858000"/>
              <a:gd name="connsiteX211" fmla="*/ 10100935 w 12192000"/>
              <a:gd name="connsiteY211" fmla="*/ 2888959 h 6858000"/>
              <a:gd name="connsiteX212" fmla="*/ 10117933 w 12192000"/>
              <a:gd name="connsiteY212" fmla="*/ 2894790 h 6858000"/>
              <a:gd name="connsiteX213" fmla="*/ 10119485 w 12192000"/>
              <a:gd name="connsiteY213" fmla="*/ 2896453 h 6858000"/>
              <a:gd name="connsiteX214" fmla="*/ 10135000 w 12192000"/>
              <a:gd name="connsiteY214" fmla="*/ 2897569 h 6858000"/>
              <a:gd name="connsiteX215" fmla="*/ 10149815 w 12192000"/>
              <a:gd name="connsiteY215" fmla="*/ 2894040 h 6858000"/>
              <a:gd name="connsiteX216" fmla="*/ 10288689 w 12192000"/>
              <a:gd name="connsiteY216" fmla="*/ 2957584 h 6858000"/>
              <a:gd name="connsiteX217" fmla="*/ 10424309 w 12192000"/>
              <a:gd name="connsiteY217" fmla="*/ 2973627 h 6858000"/>
              <a:gd name="connsiteX218" fmla="*/ 10499279 w 12192000"/>
              <a:gd name="connsiteY218" fmla="*/ 3009111 h 6858000"/>
              <a:gd name="connsiteX219" fmla="*/ 10516468 w 12192000"/>
              <a:gd name="connsiteY219" fmla="*/ 3040116 h 6858000"/>
              <a:gd name="connsiteX220" fmla="*/ 10710530 w 12192000"/>
              <a:gd name="connsiteY220" fmla="*/ 3109023 h 6858000"/>
              <a:gd name="connsiteX221" fmla="*/ 10756420 w 12192000"/>
              <a:gd name="connsiteY221" fmla="*/ 3135681 h 6858000"/>
              <a:gd name="connsiteX222" fmla="*/ 10804325 w 12192000"/>
              <a:gd name="connsiteY222" fmla="*/ 3140650 h 6858000"/>
              <a:gd name="connsiteX223" fmla="*/ 10819334 w 12192000"/>
              <a:gd name="connsiteY223" fmla="*/ 3154675 h 6858000"/>
              <a:gd name="connsiteX224" fmla="*/ 10821840 w 12192000"/>
              <a:gd name="connsiteY224" fmla="*/ 3157296 h 6858000"/>
              <a:gd name="connsiteX225" fmla="*/ 10833661 w 12192000"/>
              <a:gd name="connsiteY225" fmla="*/ 3163373 h 6858000"/>
              <a:gd name="connsiteX226" fmla="*/ 10834755 w 12192000"/>
              <a:gd name="connsiteY226" fmla="*/ 3170607 h 6858000"/>
              <a:gd name="connsiteX227" fmla="*/ 10850942 w 12192000"/>
              <a:gd name="connsiteY227" fmla="*/ 3183705 h 6858000"/>
              <a:gd name="connsiteX228" fmla="*/ 10873328 w 12192000"/>
              <a:gd name="connsiteY228" fmla="*/ 3193349 h 6858000"/>
              <a:gd name="connsiteX229" fmla="*/ 10982089 w 12192000"/>
              <a:gd name="connsiteY229" fmla="*/ 3232949 h 6858000"/>
              <a:gd name="connsiteX230" fmla="*/ 11045805 w 12192000"/>
              <a:gd name="connsiteY230" fmla="*/ 3260191 h 6858000"/>
              <a:gd name="connsiteX231" fmla="*/ 11067877 w 12192000"/>
              <a:gd name="connsiteY231" fmla="*/ 3276112 h 6858000"/>
              <a:gd name="connsiteX232" fmla="*/ 11100133 w 12192000"/>
              <a:gd name="connsiteY232" fmla="*/ 3294599 h 6858000"/>
              <a:gd name="connsiteX233" fmla="*/ 11155410 w 12192000"/>
              <a:gd name="connsiteY233" fmla="*/ 3331540 h 6858000"/>
              <a:gd name="connsiteX234" fmla="*/ 11232547 w 12192000"/>
              <a:gd name="connsiteY234" fmla="*/ 3373668 h 6858000"/>
              <a:gd name="connsiteX235" fmla="*/ 11297822 w 12192000"/>
              <a:gd name="connsiteY235" fmla="*/ 3380555 h 6858000"/>
              <a:gd name="connsiteX236" fmla="*/ 11301371 w 12192000"/>
              <a:gd name="connsiteY236" fmla="*/ 3386959 h 6858000"/>
              <a:gd name="connsiteX237" fmla="*/ 11341987 w 12192000"/>
              <a:gd name="connsiteY237" fmla="*/ 3403320 h 6858000"/>
              <a:gd name="connsiteX238" fmla="*/ 11494998 w 12192000"/>
              <a:gd name="connsiteY238" fmla="*/ 3431829 h 6858000"/>
              <a:gd name="connsiteX239" fmla="*/ 11574074 w 12192000"/>
              <a:gd name="connsiteY239" fmla="*/ 3464593 h 6858000"/>
              <a:gd name="connsiteX240" fmla="*/ 11600409 w 12192000"/>
              <a:gd name="connsiteY240" fmla="*/ 3480865 h 6858000"/>
              <a:gd name="connsiteX241" fmla="*/ 11644639 w 12192000"/>
              <a:gd name="connsiteY241" fmla="*/ 3507841 h 6858000"/>
              <a:gd name="connsiteX242" fmla="*/ 11673437 w 12192000"/>
              <a:gd name="connsiteY242" fmla="*/ 3539437 h 6858000"/>
              <a:gd name="connsiteX243" fmla="*/ 11957298 w 12192000"/>
              <a:gd name="connsiteY243" fmla="*/ 3681095 h 6858000"/>
              <a:gd name="connsiteX244" fmla="*/ 12052251 w 12192000"/>
              <a:gd name="connsiteY244" fmla="*/ 3738162 h 6858000"/>
              <a:gd name="connsiteX245" fmla="*/ 12101844 w 12192000"/>
              <a:gd name="connsiteY245" fmla="*/ 3789811 h 6858000"/>
              <a:gd name="connsiteX246" fmla="*/ 12155104 w 12192000"/>
              <a:gd name="connsiteY246" fmla="*/ 3824490 h 6858000"/>
              <a:gd name="connsiteX247" fmla="*/ 12192000 w 12192000"/>
              <a:gd name="connsiteY247" fmla="*/ 3836507 h 6858000"/>
              <a:gd name="connsiteX248" fmla="*/ 12192000 w 12192000"/>
              <a:gd name="connsiteY248" fmla="*/ 6858000 h 6858000"/>
              <a:gd name="connsiteX249" fmla="*/ 4040176 w 12192000"/>
              <a:gd name="connsiteY249" fmla="*/ 6858000 h 6858000"/>
              <a:gd name="connsiteX250" fmla="*/ 4035195 w 12192000"/>
              <a:gd name="connsiteY250" fmla="*/ 6847706 h 6858000"/>
              <a:gd name="connsiteX251" fmla="*/ 4024571 w 12192000"/>
              <a:gd name="connsiteY251" fmla="*/ 6834979 h 6858000"/>
              <a:gd name="connsiteX252" fmla="*/ 4019140 w 12192000"/>
              <a:gd name="connsiteY252" fmla="*/ 6832910 h 6858000"/>
              <a:gd name="connsiteX253" fmla="*/ 4004905 w 12192000"/>
              <a:gd name="connsiteY253" fmla="*/ 6832293 h 6858000"/>
              <a:gd name="connsiteX254" fmla="*/ 3999653 w 12192000"/>
              <a:gd name="connsiteY254" fmla="*/ 6832889 h 6858000"/>
              <a:gd name="connsiteX255" fmla="*/ 3991753 w 12192000"/>
              <a:gd name="connsiteY255" fmla="*/ 6831996 h 6858000"/>
              <a:gd name="connsiteX256" fmla="*/ 3991528 w 12192000"/>
              <a:gd name="connsiteY256" fmla="*/ 6831709 h 6858000"/>
              <a:gd name="connsiteX257" fmla="*/ 3984190 w 12192000"/>
              <a:gd name="connsiteY257" fmla="*/ 6831390 h 6858000"/>
              <a:gd name="connsiteX258" fmla="*/ 3948690 w 12192000"/>
              <a:gd name="connsiteY258" fmla="*/ 6833171 h 6858000"/>
              <a:gd name="connsiteX259" fmla="*/ 3897896 w 12192000"/>
              <a:gd name="connsiteY259" fmla="*/ 6802710 h 6858000"/>
              <a:gd name="connsiteX260" fmla="*/ 3877605 w 12192000"/>
              <a:gd name="connsiteY260" fmla="*/ 6796165 h 6858000"/>
              <a:gd name="connsiteX261" fmla="*/ 3866602 w 12192000"/>
              <a:gd name="connsiteY261" fmla="*/ 6791257 h 6858000"/>
              <a:gd name="connsiteX262" fmla="*/ 3865811 w 12192000"/>
              <a:gd name="connsiteY262" fmla="*/ 6790043 h 6858000"/>
              <a:gd name="connsiteX263" fmla="*/ 3831795 w 12192000"/>
              <a:gd name="connsiteY263" fmla="*/ 6791881 h 6858000"/>
              <a:gd name="connsiteX264" fmla="*/ 3827025 w 12192000"/>
              <a:gd name="connsiteY264" fmla="*/ 6789998 h 6858000"/>
              <a:gd name="connsiteX265" fmla="*/ 3805177 w 12192000"/>
              <a:gd name="connsiteY265" fmla="*/ 6793919 h 6858000"/>
              <a:gd name="connsiteX266" fmla="*/ 3793719 w 12192000"/>
              <a:gd name="connsiteY266" fmla="*/ 6794494 h 6858000"/>
              <a:gd name="connsiteX267" fmla="*/ 3790837 w 12192000"/>
              <a:gd name="connsiteY267" fmla="*/ 6797650 h 6858000"/>
              <a:gd name="connsiteX268" fmla="*/ 3773741 w 12192000"/>
              <a:gd name="connsiteY268" fmla="*/ 6796977 h 6858000"/>
              <a:gd name="connsiteX269" fmla="*/ 3771642 w 12192000"/>
              <a:gd name="connsiteY269" fmla="*/ 6795770 h 6858000"/>
              <a:gd name="connsiteX270" fmla="*/ 3758039 w 12192000"/>
              <a:gd name="connsiteY270" fmla="*/ 6799416 h 6858000"/>
              <a:gd name="connsiteX271" fmla="*/ 3747245 w 12192000"/>
              <a:gd name="connsiteY271" fmla="*/ 6807548 h 6858000"/>
              <a:gd name="connsiteX272" fmla="*/ 3599970 w 12192000"/>
              <a:gd name="connsiteY272" fmla="*/ 6785930 h 6858000"/>
              <a:gd name="connsiteX273" fmla="*/ 3532509 w 12192000"/>
              <a:gd name="connsiteY273" fmla="*/ 6773888 h 6858000"/>
              <a:gd name="connsiteX274" fmla="*/ 3519209 w 12192000"/>
              <a:gd name="connsiteY274" fmla="*/ 6779801 h 6858000"/>
              <a:gd name="connsiteX275" fmla="*/ 3518611 w 12192000"/>
              <a:gd name="connsiteY275" fmla="*/ 6767130 h 6858000"/>
              <a:gd name="connsiteX276" fmla="*/ 3500042 w 12192000"/>
              <a:gd name="connsiteY276" fmla="*/ 6757141 h 6858000"/>
              <a:gd name="connsiteX277" fmla="*/ 3490483 w 12192000"/>
              <a:gd name="connsiteY277" fmla="*/ 6750514 h 6858000"/>
              <a:gd name="connsiteX278" fmla="*/ 3490120 w 12192000"/>
              <a:gd name="connsiteY278" fmla="*/ 6749268 h 6858000"/>
              <a:gd name="connsiteX279" fmla="*/ 3454165 w 12192000"/>
              <a:gd name="connsiteY279" fmla="*/ 6743923 h 6858000"/>
              <a:gd name="connsiteX280" fmla="*/ 3449932 w 12192000"/>
              <a:gd name="connsiteY280" fmla="*/ 6741269 h 6858000"/>
              <a:gd name="connsiteX281" fmla="*/ 3425804 w 12192000"/>
              <a:gd name="connsiteY281" fmla="*/ 6740274 h 6858000"/>
              <a:gd name="connsiteX282" fmla="*/ 3413708 w 12192000"/>
              <a:gd name="connsiteY282" fmla="*/ 6738431 h 6858000"/>
              <a:gd name="connsiteX283" fmla="*/ 3409529 w 12192000"/>
              <a:gd name="connsiteY283" fmla="*/ 6740648 h 6858000"/>
              <a:gd name="connsiteX284" fmla="*/ 3392060 w 12192000"/>
              <a:gd name="connsiteY284" fmla="*/ 6736540 h 6858000"/>
              <a:gd name="connsiteX285" fmla="*/ 3390340 w 12192000"/>
              <a:gd name="connsiteY285" fmla="*/ 6735035 h 6858000"/>
              <a:gd name="connsiteX286" fmla="*/ 3374867 w 12192000"/>
              <a:gd name="connsiteY286" fmla="*/ 6735488 h 6858000"/>
              <a:gd name="connsiteX287" fmla="*/ 3360611 w 12192000"/>
              <a:gd name="connsiteY287" fmla="*/ 6740511 h 6858000"/>
              <a:gd name="connsiteX288" fmla="*/ 3216077 w 12192000"/>
              <a:gd name="connsiteY288" fmla="*/ 6691033 h 6858000"/>
              <a:gd name="connsiteX289" fmla="*/ 3080116 w 12192000"/>
              <a:gd name="connsiteY289" fmla="*/ 6688703 h 6858000"/>
              <a:gd name="connsiteX290" fmla="*/ 3001959 w 12192000"/>
              <a:gd name="connsiteY290" fmla="*/ 6660812 h 6858000"/>
              <a:gd name="connsiteX291" fmla="*/ 2981461 w 12192000"/>
              <a:gd name="connsiteY291" fmla="*/ 6631565 h 6858000"/>
              <a:gd name="connsiteX292" fmla="*/ 2781735 w 12192000"/>
              <a:gd name="connsiteY292" fmla="*/ 6582305 h 6858000"/>
              <a:gd name="connsiteX293" fmla="*/ 2733334 w 12192000"/>
              <a:gd name="connsiteY293" fmla="*/ 6560298 h 6858000"/>
              <a:gd name="connsiteX294" fmla="*/ 2685391 w 12192000"/>
              <a:gd name="connsiteY294" fmla="*/ 6560172 h 6858000"/>
              <a:gd name="connsiteX295" fmla="*/ 2668962 w 12192000"/>
              <a:gd name="connsiteY295" fmla="*/ 6547670 h 6858000"/>
              <a:gd name="connsiteX296" fmla="*/ 2666187 w 12192000"/>
              <a:gd name="connsiteY296" fmla="*/ 6545304 h 6858000"/>
              <a:gd name="connsiteX297" fmla="*/ 2653807 w 12192000"/>
              <a:gd name="connsiteY297" fmla="*/ 6540428 h 6858000"/>
              <a:gd name="connsiteX298" fmla="*/ 2651913 w 12192000"/>
              <a:gd name="connsiteY298" fmla="*/ 6533309 h 6858000"/>
              <a:gd name="connsiteX299" fmla="*/ 2634424 w 12192000"/>
              <a:gd name="connsiteY299" fmla="*/ 6521851 h 6858000"/>
              <a:gd name="connsiteX300" fmla="*/ 2611193 w 12192000"/>
              <a:gd name="connsiteY300" fmla="*/ 6514476 h 6858000"/>
              <a:gd name="connsiteX301" fmla="*/ 2528835 w 12192000"/>
              <a:gd name="connsiteY301" fmla="*/ 6487649 h 6858000"/>
              <a:gd name="connsiteX302" fmla="*/ 2514424 w 12192000"/>
              <a:gd name="connsiteY302" fmla="*/ 6486794 h 6858000"/>
              <a:gd name="connsiteX303" fmla="*/ 2471857 w 12192000"/>
              <a:gd name="connsiteY303" fmla="*/ 6467930 h 6858000"/>
              <a:gd name="connsiteX304" fmla="*/ 2432918 w 12192000"/>
              <a:gd name="connsiteY304" fmla="*/ 6454737 h 6858000"/>
              <a:gd name="connsiteX305" fmla="*/ 2406746 w 12192000"/>
              <a:gd name="connsiteY305" fmla="*/ 6449571 h 6858000"/>
              <a:gd name="connsiteX306" fmla="*/ 2400673 w 12192000"/>
              <a:gd name="connsiteY306" fmla="*/ 6445392 h 6858000"/>
              <a:gd name="connsiteX307" fmla="*/ 2375430 w 12192000"/>
              <a:gd name="connsiteY307" fmla="*/ 6436198 h 6858000"/>
              <a:gd name="connsiteX308" fmla="*/ 2361493 w 12192000"/>
              <a:gd name="connsiteY308" fmla="*/ 6435403 h 6858000"/>
              <a:gd name="connsiteX309" fmla="*/ 2350645 w 12192000"/>
              <a:gd name="connsiteY309" fmla="*/ 6424146 h 6858000"/>
              <a:gd name="connsiteX310" fmla="*/ 2348985 w 12192000"/>
              <a:gd name="connsiteY310" fmla="*/ 6417814 h 6858000"/>
              <a:gd name="connsiteX311" fmla="*/ 2330080 w 12192000"/>
              <a:gd name="connsiteY311" fmla="*/ 6414668 h 6858000"/>
              <a:gd name="connsiteX312" fmla="*/ 2316586 w 12192000"/>
              <a:gd name="connsiteY312" fmla="*/ 6404861 h 6858000"/>
              <a:gd name="connsiteX313" fmla="*/ 2302599 w 12192000"/>
              <a:gd name="connsiteY313" fmla="*/ 6404321 h 6858000"/>
              <a:gd name="connsiteX314" fmla="*/ 2297404 w 12192000"/>
              <a:gd name="connsiteY314" fmla="*/ 6401899 h 6858000"/>
              <a:gd name="connsiteX315" fmla="*/ 2284680 w 12192000"/>
              <a:gd name="connsiteY315" fmla="*/ 6395205 h 6858000"/>
              <a:gd name="connsiteX316" fmla="*/ 2263087 w 12192000"/>
              <a:gd name="connsiteY316" fmla="*/ 6382363 h 6858000"/>
              <a:gd name="connsiteX317" fmla="*/ 2256073 w 12192000"/>
              <a:gd name="connsiteY317" fmla="*/ 6379356 h 6858000"/>
              <a:gd name="connsiteX318" fmla="*/ 2242767 w 12192000"/>
              <a:gd name="connsiteY318" fmla="*/ 6365725 h 6858000"/>
              <a:gd name="connsiteX319" fmla="*/ 2214365 w 12192000"/>
              <a:gd name="connsiteY319" fmla="*/ 6348883 h 6858000"/>
              <a:gd name="connsiteX320" fmla="*/ 2167979 w 12192000"/>
              <a:gd name="connsiteY320" fmla="*/ 6306176 h 6858000"/>
              <a:gd name="connsiteX321" fmla="*/ 2139905 w 12192000"/>
              <a:gd name="connsiteY321" fmla="*/ 6283989 h 6858000"/>
              <a:gd name="connsiteX322" fmla="*/ 2121769 w 12192000"/>
              <a:gd name="connsiteY322" fmla="*/ 6265897 h 6858000"/>
              <a:gd name="connsiteX323" fmla="*/ 2063279 w 12192000"/>
              <a:gd name="connsiteY323" fmla="*/ 6230326 h 6858000"/>
              <a:gd name="connsiteX324" fmla="*/ 1961177 w 12192000"/>
              <a:gd name="connsiteY324" fmla="*/ 6175750 h 6858000"/>
              <a:gd name="connsiteX325" fmla="*/ 1940650 w 12192000"/>
              <a:gd name="connsiteY325" fmla="*/ 6163189 h 6858000"/>
              <a:gd name="connsiteX326" fmla="*/ 1927814 w 12192000"/>
              <a:gd name="connsiteY326" fmla="*/ 6148653 h 6858000"/>
              <a:gd name="connsiteX327" fmla="*/ 1929028 w 12192000"/>
              <a:gd name="connsiteY327" fmla="*/ 6142021 h 6858000"/>
              <a:gd name="connsiteX328" fmla="*/ 1918509 w 12192000"/>
              <a:gd name="connsiteY328" fmla="*/ 6134512 h 6858000"/>
              <a:gd name="connsiteX329" fmla="*/ 1916718 w 12192000"/>
              <a:gd name="connsiteY329" fmla="*/ 6131733 h 6858000"/>
              <a:gd name="connsiteX330" fmla="*/ 1905431 w 12192000"/>
              <a:gd name="connsiteY330" fmla="*/ 6116581 h 6858000"/>
              <a:gd name="connsiteX331" fmla="*/ 1856375 w 12192000"/>
              <a:gd name="connsiteY331" fmla="*/ 6103646 h 6858000"/>
              <a:gd name="connsiteX332" fmla="*/ 1816551 w 12192000"/>
              <a:gd name="connsiteY332" fmla="*/ 6071761 h 6858000"/>
              <a:gd name="connsiteX333" fmla="*/ 1633798 w 12192000"/>
              <a:gd name="connsiteY333" fmla="*/ 5975947 h 6858000"/>
              <a:gd name="connsiteX334" fmla="*/ 1625768 w 12192000"/>
              <a:gd name="connsiteY334" fmla="*/ 5945296 h 6858000"/>
              <a:gd name="connsiteX335" fmla="*/ 1558071 w 12192000"/>
              <a:gd name="connsiteY335" fmla="*/ 5900388 h 6858000"/>
              <a:gd name="connsiteX336" fmla="*/ 1419833 w 12192000"/>
              <a:gd name="connsiteY336" fmla="*/ 5862012 h 6858000"/>
              <a:gd name="connsiteX337" fmla="*/ 1293711 w 12192000"/>
              <a:gd name="connsiteY337" fmla="*/ 5780774 h 6858000"/>
              <a:gd name="connsiteX338" fmla="*/ 1276884 w 12192000"/>
              <a:gd name="connsiteY338" fmla="*/ 5781282 h 6858000"/>
              <a:gd name="connsiteX339" fmla="*/ 1260832 w 12192000"/>
              <a:gd name="connsiteY339" fmla="*/ 5777530 h 6858000"/>
              <a:gd name="connsiteX340" fmla="*/ 1259737 w 12192000"/>
              <a:gd name="connsiteY340" fmla="*/ 5775777 h 6858000"/>
              <a:gd name="connsiteX341" fmla="*/ 1243663 w 12192000"/>
              <a:gd name="connsiteY341" fmla="*/ 5767569 h 6858000"/>
              <a:gd name="connsiteX342" fmla="*/ 1238401 w 12192000"/>
              <a:gd name="connsiteY342" fmla="*/ 5768358 h 6858000"/>
              <a:gd name="connsiteX343" fmla="*/ 1226827 w 12192000"/>
              <a:gd name="connsiteY343" fmla="*/ 5763537 h 6858000"/>
              <a:gd name="connsiteX344" fmla="*/ 1202553 w 12192000"/>
              <a:gd name="connsiteY344" fmla="*/ 5756225 h 6858000"/>
              <a:gd name="connsiteX345" fmla="*/ 1199393 w 12192000"/>
              <a:gd name="connsiteY345" fmla="*/ 5752809 h 6858000"/>
              <a:gd name="connsiteX346" fmla="*/ 1164932 w 12192000"/>
              <a:gd name="connsiteY346" fmla="*/ 5738590 h 6858000"/>
              <a:gd name="connsiteX347" fmla="*/ 1165111 w 12192000"/>
              <a:gd name="connsiteY347" fmla="*/ 5737421 h 6858000"/>
              <a:gd name="connsiteX348" fmla="*/ 1158259 w 12192000"/>
              <a:gd name="connsiteY348" fmla="*/ 5729163 h 6858000"/>
              <a:gd name="connsiteX349" fmla="*/ 1143665 w 12192000"/>
              <a:gd name="connsiteY349" fmla="*/ 5715599 h 6858000"/>
              <a:gd name="connsiteX350" fmla="*/ 1118122 w 12192000"/>
              <a:gd name="connsiteY350" fmla="*/ 5672283 h 6858000"/>
              <a:gd name="connsiteX351" fmla="*/ 1082268 w 12192000"/>
              <a:gd name="connsiteY351" fmla="*/ 5657351 h 6858000"/>
              <a:gd name="connsiteX352" fmla="*/ 1075393 w 12192000"/>
              <a:gd name="connsiteY352" fmla="*/ 5653807 h 6858000"/>
              <a:gd name="connsiteX353" fmla="*/ 1075396 w 12192000"/>
              <a:gd name="connsiteY353" fmla="*/ 5653514 h 6858000"/>
              <a:gd name="connsiteX354" fmla="*/ 1068424 w 12192000"/>
              <a:gd name="connsiteY354" fmla="*/ 5649335 h 6858000"/>
              <a:gd name="connsiteX355" fmla="*/ 1062858 w 12192000"/>
              <a:gd name="connsiteY355" fmla="*/ 5647349 h 6858000"/>
              <a:gd name="connsiteX356" fmla="*/ 1049520 w 12192000"/>
              <a:gd name="connsiteY356" fmla="*/ 5640476 h 6858000"/>
              <a:gd name="connsiteX357" fmla="*/ 1045864 w 12192000"/>
              <a:gd name="connsiteY357" fmla="*/ 5636633 h 6858000"/>
              <a:gd name="connsiteX358" fmla="*/ 1045757 w 12192000"/>
              <a:gd name="connsiteY358" fmla="*/ 5632979 h 6858000"/>
              <a:gd name="connsiteX359" fmla="*/ 1044350 w 12192000"/>
              <a:gd name="connsiteY359" fmla="*/ 5632652 h 6858000"/>
              <a:gd name="connsiteX360" fmla="*/ 1024186 w 12192000"/>
              <a:gd name="connsiteY360" fmla="*/ 5612300 h 6858000"/>
              <a:gd name="connsiteX361" fmla="*/ 973495 w 12192000"/>
              <a:gd name="connsiteY361" fmla="*/ 5575059 h 6858000"/>
              <a:gd name="connsiteX362" fmla="*/ 942299 w 12192000"/>
              <a:gd name="connsiteY362" fmla="*/ 5557148 h 6858000"/>
              <a:gd name="connsiteX363" fmla="*/ 859213 w 12192000"/>
              <a:gd name="connsiteY363" fmla="*/ 5504353 h 6858000"/>
              <a:gd name="connsiteX364" fmla="*/ 777621 w 12192000"/>
              <a:gd name="connsiteY364" fmla="*/ 5448518 h 6858000"/>
              <a:gd name="connsiteX365" fmla="*/ 746978 w 12192000"/>
              <a:gd name="connsiteY365" fmla="*/ 5404694 h 6858000"/>
              <a:gd name="connsiteX366" fmla="*/ 742331 w 12192000"/>
              <a:gd name="connsiteY366" fmla="*/ 5401459 h 6858000"/>
              <a:gd name="connsiteX367" fmla="*/ 728026 w 12192000"/>
              <a:gd name="connsiteY367" fmla="*/ 5397117 h 6858000"/>
              <a:gd name="connsiteX368" fmla="*/ 722379 w 12192000"/>
              <a:gd name="connsiteY368" fmla="*/ 5396227 h 6858000"/>
              <a:gd name="connsiteX369" fmla="*/ 714684 w 12192000"/>
              <a:gd name="connsiteY369" fmla="*/ 5393346 h 6858000"/>
              <a:gd name="connsiteX370" fmla="*/ 714579 w 12192000"/>
              <a:gd name="connsiteY370" fmla="*/ 5393038 h 6858000"/>
              <a:gd name="connsiteX371" fmla="*/ 707205 w 12192000"/>
              <a:gd name="connsiteY371" fmla="*/ 5390802 h 6858000"/>
              <a:gd name="connsiteX372" fmla="*/ 670052 w 12192000"/>
              <a:gd name="connsiteY372" fmla="*/ 5382838 h 6858000"/>
              <a:gd name="connsiteX373" fmla="*/ 631523 w 12192000"/>
              <a:gd name="connsiteY373" fmla="*/ 5343039 h 6858000"/>
              <a:gd name="connsiteX374" fmla="*/ 613641 w 12192000"/>
              <a:gd name="connsiteY374" fmla="*/ 5331978 h 6858000"/>
              <a:gd name="connsiteX375" fmla="*/ 604546 w 12192000"/>
              <a:gd name="connsiteY375" fmla="*/ 5324813 h 6858000"/>
              <a:gd name="connsiteX376" fmla="*/ 604272 w 12192000"/>
              <a:gd name="connsiteY376" fmla="*/ 5323553 h 6858000"/>
              <a:gd name="connsiteX377" fmla="*/ 568614 w 12192000"/>
              <a:gd name="connsiteY377" fmla="*/ 5316038 h 6858000"/>
              <a:gd name="connsiteX378" fmla="*/ 564563 w 12192000"/>
              <a:gd name="connsiteY378" fmla="*/ 5313140 h 6858000"/>
              <a:gd name="connsiteX379" fmla="*/ 540445 w 12192000"/>
              <a:gd name="connsiteY379" fmla="*/ 5310669 h 6858000"/>
              <a:gd name="connsiteX380" fmla="*/ 528452 w 12192000"/>
              <a:gd name="connsiteY380" fmla="*/ 5308096 h 6858000"/>
              <a:gd name="connsiteX381" fmla="*/ 524103 w 12192000"/>
              <a:gd name="connsiteY381" fmla="*/ 5310045 h 6858000"/>
              <a:gd name="connsiteX382" fmla="*/ 506887 w 12192000"/>
              <a:gd name="connsiteY382" fmla="*/ 5304890 h 6858000"/>
              <a:gd name="connsiteX383" fmla="*/ 505272 w 12192000"/>
              <a:gd name="connsiteY383" fmla="*/ 5303292 h 6858000"/>
              <a:gd name="connsiteX384" fmla="*/ 489724 w 12192000"/>
              <a:gd name="connsiteY384" fmla="*/ 5302789 h 6858000"/>
              <a:gd name="connsiteX385" fmla="*/ 475061 w 12192000"/>
              <a:gd name="connsiteY385" fmla="*/ 5306899 h 6858000"/>
              <a:gd name="connsiteX386" fmla="*/ 333782 w 12192000"/>
              <a:gd name="connsiteY386" fmla="*/ 5248898 h 6858000"/>
              <a:gd name="connsiteX387" fmla="*/ 197633 w 12192000"/>
              <a:gd name="connsiteY387" fmla="*/ 5238233 h 6858000"/>
              <a:gd name="connsiteX388" fmla="*/ 121319 w 12192000"/>
              <a:gd name="connsiteY388" fmla="*/ 5205740 h 6858000"/>
              <a:gd name="connsiteX389" fmla="*/ 102916 w 12192000"/>
              <a:gd name="connsiteY389" fmla="*/ 5175442 h 6858000"/>
              <a:gd name="connsiteX390" fmla="*/ 5531 w 12192000"/>
              <a:gd name="connsiteY390" fmla="*/ 5150468 h 6858000"/>
              <a:gd name="connsiteX391" fmla="*/ 0 w 12192000"/>
              <a:gd name="connsiteY391" fmla="*/ 5148137 h 6858000"/>
              <a:gd name="connsiteX392" fmla="*/ 0 w 12192000"/>
              <a:gd name="connsiteY392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43685 w 12192000"/>
              <a:gd name="connsiteY175" fmla="*/ 2419832 h 6858000"/>
              <a:gd name="connsiteX176" fmla="*/ 9477557 w 12192000"/>
              <a:gd name="connsiteY176" fmla="*/ 2435403 h 6858000"/>
              <a:gd name="connsiteX177" fmla="*/ 9477331 w 12192000"/>
              <a:gd name="connsiteY177" fmla="*/ 2436565 h 6858000"/>
              <a:gd name="connsiteX178" fmla="*/ 9483851 w 12192000"/>
              <a:gd name="connsiteY178" fmla="*/ 2445087 h 6858000"/>
              <a:gd name="connsiteX179" fmla="*/ 9497896 w 12192000"/>
              <a:gd name="connsiteY179" fmla="*/ 2459219 h 6858000"/>
              <a:gd name="connsiteX180" fmla="*/ 9521707 w 12192000"/>
              <a:gd name="connsiteY180" fmla="*/ 2503510 h 6858000"/>
              <a:gd name="connsiteX181" fmla="*/ 9556943 w 12192000"/>
              <a:gd name="connsiteY181" fmla="*/ 2519851 h 6858000"/>
              <a:gd name="connsiteX182" fmla="*/ 9563672 w 12192000"/>
              <a:gd name="connsiteY182" fmla="*/ 2523663 h 6858000"/>
              <a:gd name="connsiteX183" fmla="*/ 9563658 w 12192000"/>
              <a:gd name="connsiteY183" fmla="*/ 2523954 h 6858000"/>
              <a:gd name="connsiteX184" fmla="*/ 9570458 w 12192000"/>
              <a:gd name="connsiteY184" fmla="*/ 2528407 h 6858000"/>
              <a:gd name="connsiteX185" fmla="*/ 9575942 w 12192000"/>
              <a:gd name="connsiteY185" fmla="*/ 2530612 h 6858000"/>
              <a:gd name="connsiteX186" fmla="*/ 9588998 w 12192000"/>
              <a:gd name="connsiteY186" fmla="*/ 2538008 h 6858000"/>
              <a:gd name="connsiteX187" fmla="*/ 9592500 w 12192000"/>
              <a:gd name="connsiteY187" fmla="*/ 2541990 h 6858000"/>
              <a:gd name="connsiteX188" fmla="*/ 9592461 w 12192000"/>
              <a:gd name="connsiteY188" fmla="*/ 2545645 h 6858000"/>
              <a:gd name="connsiteX189" fmla="*/ 9593855 w 12192000"/>
              <a:gd name="connsiteY189" fmla="*/ 2546028 h 6858000"/>
              <a:gd name="connsiteX190" fmla="*/ 9613198 w 12192000"/>
              <a:gd name="connsiteY190" fmla="*/ 2567162 h 6858000"/>
              <a:gd name="connsiteX191" fmla="*/ 9662375 w 12192000"/>
              <a:gd name="connsiteY191" fmla="*/ 2606378 h 6858000"/>
              <a:gd name="connsiteX192" fmla="*/ 9692840 w 12192000"/>
              <a:gd name="connsiteY192" fmla="*/ 2625509 h 6858000"/>
              <a:gd name="connsiteX193" fmla="*/ 9773773 w 12192000"/>
              <a:gd name="connsiteY193" fmla="*/ 2681549 h 6858000"/>
              <a:gd name="connsiteX194" fmla="*/ 9853091 w 12192000"/>
              <a:gd name="connsiteY194" fmla="*/ 2740567 h 6858000"/>
              <a:gd name="connsiteX195" fmla="*/ 9881979 w 12192000"/>
              <a:gd name="connsiteY195" fmla="*/ 2785572 h 6858000"/>
              <a:gd name="connsiteX196" fmla="*/ 9886493 w 12192000"/>
              <a:gd name="connsiteY196" fmla="*/ 2788985 h 6858000"/>
              <a:gd name="connsiteX197" fmla="*/ 9900616 w 12192000"/>
              <a:gd name="connsiteY197" fmla="*/ 2793889 h 6858000"/>
              <a:gd name="connsiteX198" fmla="*/ 9906223 w 12192000"/>
              <a:gd name="connsiteY198" fmla="*/ 2795001 h 6858000"/>
              <a:gd name="connsiteX199" fmla="*/ 9913796 w 12192000"/>
              <a:gd name="connsiteY199" fmla="*/ 2798185 h 6858000"/>
              <a:gd name="connsiteX200" fmla="*/ 9913891 w 12192000"/>
              <a:gd name="connsiteY200" fmla="*/ 2798497 h 6858000"/>
              <a:gd name="connsiteX201" fmla="*/ 9921170 w 12192000"/>
              <a:gd name="connsiteY201" fmla="*/ 2801023 h 6858000"/>
              <a:gd name="connsiteX202" fmla="*/ 9957978 w 12192000"/>
              <a:gd name="connsiteY202" fmla="*/ 2810450 h 6858000"/>
              <a:gd name="connsiteX203" fmla="*/ 9994905 w 12192000"/>
              <a:gd name="connsiteY203" fmla="*/ 2851743 h 6858000"/>
              <a:gd name="connsiteX204" fmla="*/ 10012335 w 12192000"/>
              <a:gd name="connsiteY204" fmla="*/ 2863503 h 6858000"/>
              <a:gd name="connsiteX205" fmla="*/ 10021140 w 12192000"/>
              <a:gd name="connsiteY205" fmla="*/ 2871021 h 6858000"/>
              <a:gd name="connsiteX206" fmla="*/ 10021363 w 12192000"/>
              <a:gd name="connsiteY206" fmla="*/ 2872291 h 6858000"/>
              <a:gd name="connsiteX207" fmla="*/ 10056696 w 12192000"/>
              <a:gd name="connsiteY207" fmla="*/ 2881211 h 6858000"/>
              <a:gd name="connsiteX208" fmla="*/ 10060629 w 12192000"/>
              <a:gd name="connsiteY208" fmla="*/ 2884267 h 6858000"/>
              <a:gd name="connsiteX209" fmla="*/ 10084630 w 12192000"/>
              <a:gd name="connsiteY209" fmla="*/ 2887690 h 6858000"/>
              <a:gd name="connsiteX210" fmla="*/ 10096512 w 12192000"/>
              <a:gd name="connsiteY210" fmla="*/ 2890733 h 6858000"/>
              <a:gd name="connsiteX211" fmla="*/ 10100935 w 12192000"/>
              <a:gd name="connsiteY211" fmla="*/ 2888959 h 6858000"/>
              <a:gd name="connsiteX212" fmla="*/ 10117933 w 12192000"/>
              <a:gd name="connsiteY212" fmla="*/ 2894790 h 6858000"/>
              <a:gd name="connsiteX213" fmla="*/ 10119485 w 12192000"/>
              <a:gd name="connsiteY213" fmla="*/ 2896453 h 6858000"/>
              <a:gd name="connsiteX214" fmla="*/ 10135000 w 12192000"/>
              <a:gd name="connsiteY214" fmla="*/ 2897569 h 6858000"/>
              <a:gd name="connsiteX215" fmla="*/ 10149815 w 12192000"/>
              <a:gd name="connsiteY215" fmla="*/ 2894040 h 6858000"/>
              <a:gd name="connsiteX216" fmla="*/ 10288689 w 12192000"/>
              <a:gd name="connsiteY216" fmla="*/ 2957584 h 6858000"/>
              <a:gd name="connsiteX217" fmla="*/ 10424309 w 12192000"/>
              <a:gd name="connsiteY217" fmla="*/ 2973627 h 6858000"/>
              <a:gd name="connsiteX218" fmla="*/ 10499279 w 12192000"/>
              <a:gd name="connsiteY218" fmla="*/ 3009111 h 6858000"/>
              <a:gd name="connsiteX219" fmla="*/ 10516468 w 12192000"/>
              <a:gd name="connsiteY219" fmla="*/ 3040116 h 6858000"/>
              <a:gd name="connsiteX220" fmla="*/ 10710530 w 12192000"/>
              <a:gd name="connsiteY220" fmla="*/ 3109023 h 6858000"/>
              <a:gd name="connsiteX221" fmla="*/ 10756420 w 12192000"/>
              <a:gd name="connsiteY221" fmla="*/ 3135681 h 6858000"/>
              <a:gd name="connsiteX222" fmla="*/ 10804325 w 12192000"/>
              <a:gd name="connsiteY222" fmla="*/ 3140650 h 6858000"/>
              <a:gd name="connsiteX223" fmla="*/ 10819334 w 12192000"/>
              <a:gd name="connsiteY223" fmla="*/ 3154675 h 6858000"/>
              <a:gd name="connsiteX224" fmla="*/ 10821840 w 12192000"/>
              <a:gd name="connsiteY224" fmla="*/ 3157296 h 6858000"/>
              <a:gd name="connsiteX225" fmla="*/ 10833661 w 12192000"/>
              <a:gd name="connsiteY225" fmla="*/ 3163373 h 6858000"/>
              <a:gd name="connsiteX226" fmla="*/ 10834755 w 12192000"/>
              <a:gd name="connsiteY226" fmla="*/ 3170607 h 6858000"/>
              <a:gd name="connsiteX227" fmla="*/ 10850942 w 12192000"/>
              <a:gd name="connsiteY227" fmla="*/ 3183705 h 6858000"/>
              <a:gd name="connsiteX228" fmla="*/ 10873328 w 12192000"/>
              <a:gd name="connsiteY228" fmla="*/ 3193349 h 6858000"/>
              <a:gd name="connsiteX229" fmla="*/ 10982089 w 12192000"/>
              <a:gd name="connsiteY229" fmla="*/ 3232949 h 6858000"/>
              <a:gd name="connsiteX230" fmla="*/ 11045805 w 12192000"/>
              <a:gd name="connsiteY230" fmla="*/ 3260191 h 6858000"/>
              <a:gd name="connsiteX231" fmla="*/ 11067877 w 12192000"/>
              <a:gd name="connsiteY231" fmla="*/ 3276112 h 6858000"/>
              <a:gd name="connsiteX232" fmla="*/ 11100133 w 12192000"/>
              <a:gd name="connsiteY232" fmla="*/ 3294599 h 6858000"/>
              <a:gd name="connsiteX233" fmla="*/ 11155410 w 12192000"/>
              <a:gd name="connsiteY233" fmla="*/ 3331540 h 6858000"/>
              <a:gd name="connsiteX234" fmla="*/ 11232547 w 12192000"/>
              <a:gd name="connsiteY234" fmla="*/ 3373668 h 6858000"/>
              <a:gd name="connsiteX235" fmla="*/ 11297822 w 12192000"/>
              <a:gd name="connsiteY235" fmla="*/ 3380555 h 6858000"/>
              <a:gd name="connsiteX236" fmla="*/ 11301371 w 12192000"/>
              <a:gd name="connsiteY236" fmla="*/ 3386959 h 6858000"/>
              <a:gd name="connsiteX237" fmla="*/ 11341987 w 12192000"/>
              <a:gd name="connsiteY237" fmla="*/ 3403320 h 6858000"/>
              <a:gd name="connsiteX238" fmla="*/ 11494998 w 12192000"/>
              <a:gd name="connsiteY238" fmla="*/ 3431829 h 6858000"/>
              <a:gd name="connsiteX239" fmla="*/ 11574074 w 12192000"/>
              <a:gd name="connsiteY239" fmla="*/ 3464593 h 6858000"/>
              <a:gd name="connsiteX240" fmla="*/ 11600409 w 12192000"/>
              <a:gd name="connsiteY240" fmla="*/ 3480865 h 6858000"/>
              <a:gd name="connsiteX241" fmla="*/ 11644639 w 12192000"/>
              <a:gd name="connsiteY241" fmla="*/ 3507841 h 6858000"/>
              <a:gd name="connsiteX242" fmla="*/ 11774154 w 12192000"/>
              <a:gd name="connsiteY242" fmla="*/ 3703764 h 6858000"/>
              <a:gd name="connsiteX243" fmla="*/ 11957298 w 12192000"/>
              <a:gd name="connsiteY243" fmla="*/ 3681095 h 6858000"/>
              <a:gd name="connsiteX244" fmla="*/ 12052251 w 12192000"/>
              <a:gd name="connsiteY244" fmla="*/ 3738162 h 6858000"/>
              <a:gd name="connsiteX245" fmla="*/ 12101844 w 12192000"/>
              <a:gd name="connsiteY245" fmla="*/ 3789811 h 6858000"/>
              <a:gd name="connsiteX246" fmla="*/ 12155104 w 12192000"/>
              <a:gd name="connsiteY246" fmla="*/ 3824490 h 6858000"/>
              <a:gd name="connsiteX247" fmla="*/ 12192000 w 12192000"/>
              <a:gd name="connsiteY247" fmla="*/ 3836507 h 6858000"/>
              <a:gd name="connsiteX248" fmla="*/ 12192000 w 12192000"/>
              <a:gd name="connsiteY248" fmla="*/ 6858000 h 6858000"/>
              <a:gd name="connsiteX249" fmla="*/ 4040176 w 12192000"/>
              <a:gd name="connsiteY249" fmla="*/ 6858000 h 6858000"/>
              <a:gd name="connsiteX250" fmla="*/ 4035195 w 12192000"/>
              <a:gd name="connsiteY250" fmla="*/ 6847706 h 6858000"/>
              <a:gd name="connsiteX251" fmla="*/ 4024571 w 12192000"/>
              <a:gd name="connsiteY251" fmla="*/ 6834979 h 6858000"/>
              <a:gd name="connsiteX252" fmla="*/ 4019140 w 12192000"/>
              <a:gd name="connsiteY252" fmla="*/ 6832910 h 6858000"/>
              <a:gd name="connsiteX253" fmla="*/ 4004905 w 12192000"/>
              <a:gd name="connsiteY253" fmla="*/ 6832293 h 6858000"/>
              <a:gd name="connsiteX254" fmla="*/ 3999653 w 12192000"/>
              <a:gd name="connsiteY254" fmla="*/ 6832889 h 6858000"/>
              <a:gd name="connsiteX255" fmla="*/ 3991753 w 12192000"/>
              <a:gd name="connsiteY255" fmla="*/ 6831996 h 6858000"/>
              <a:gd name="connsiteX256" fmla="*/ 3991528 w 12192000"/>
              <a:gd name="connsiteY256" fmla="*/ 6831709 h 6858000"/>
              <a:gd name="connsiteX257" fmla="*/ 3984190 w 12192000"/>
              <a:gd name="connsiteY257" fmla="*/ 6831390 h 6858000"/>
              <a:gd name="connsiteX258" fmla="*/ 3948690 w 12192000"/>
              <a:gd name="connsiteY258" fmla="*/ 6833171 h 6858000"/>
              <a:gd name="connsiteX259" fmla="*/ 3897896 w 12192000"/>
              <a:gd name="connsiteY259" fmla="*/ 6802710 h 6858000"/>
              <a:gd name="connsiteX260" fmla="*/ 3877605 w 12192000"/>
              <a:gd name="connsiteY260" fmla="*/ 6796165 h 6858000"/>
              <a:gd name="connsiteX261" fmla="*/ 3866602 w 12192000"/>
              <a:gd name="connsiteY261" fmla="*/ 6791257 h 6858000"/>
              <a:gd name="connsiteX262" fmla="*/ 3865811 w 12192000"/>
              <a:gd name="connsiteY262" fmla="*/ 6790043 h 6858000"/>
              <a:gd name="connsiteX263" fmla="*/ 3831795 w 12192000"/>
              <a:gd name="connsiteY263" fmla="*/ 6791881 h 6858000"/>
              <a:gd name="connsiteX264" fmla="*/ 3827025 w 12192000"/>
              <a:gd name="connsiteY264" fmla="*/ 6789998 h 6858000"/>
              <a:gd name="connsiteX265" fmla="*/ 3805177 w 12192000"/>
              <a:gd name="connsiteY265" fmla="*/ 6793919 h 6858000"/>
              <a:gd name="connsiteX266" fmla="*/ 3793719 w 12192000"/>
              <a:gd name="connsiteY266" fmla="*/ 6794494 h 6858000"/>
              <a:gd name="connsiteX267" fmla="*/ 3790837 w 12192000"/>
              <a:gd name="connsiteY267" fmla="*/ 6797650 h 6858000"/>
              <a:gd name="connsiteX268" fmla="*/ 3773741 w 12192000"/>
              <a:gd name="connsiteY268" fmla="*/ 6796977 h 6858000"/>
              <a:gd name="connsiteX269" fmla="*/ 3771642 w 12192000"/>
              <a:gd name="connsiteY269" fmla="*/ 6795770 h 6858000"/>
              <a:gd name="connsiteX270" fmla="*/ 3758039 w 12192000"/>
              <a:gd name="connsiteY270" fmla="*/ 6799416 h 6858000"/>
              <a:gd name="connsiteX271" fmla="*/ 3747245 w 12192000"/>
              <a:gd name="connsiteY271" fmla="*/ 6807548 h 6858000"/>
              <a:gd name="connsiteX272" fmla="*/ 3599970 w 12192000"/>
              <a:gd name="connsiteY272" fmla="*/ 6785930 h 6858000"/>
              <a:gd name="connsiteX273" fmla="*/ 3532509 w 12192000"/>
              <a:gd name="connsiteY273" fmla="*/ 6773888 h 6858000"/>
              <a:gd name="connsiteX274" fmla="*/ 3519209 w 12192000"/>
              <a:gd name="connsiteY274" fmla="*/ 6779801 h 6858000"/>
              <a:gd name="connsiteX275" fmla="*/ 3518611 w 12192000"/>
              <a:gd name="connsiteY275" fmla="*/ 6767130 h 6858000"/>
              <a:gd name="connsiteX276" fmla="*/ 3500042 w 12192000"/>
              <a:gd name="connsiteY276" fmla="*/ 6757141 h 6858000"/>
              <a:gd name="connsiteX277" fmla="*/ 3490483 w 12192000"/>
              <a:gd name="connsiteY277" fmla="*/ 6750514 h 6858000"/>
              <a:gd name="connsiteX278" fmla="*/ 3490120 w 12192000"/>
              <a:gd name="connsiteY278" fmla="*/ 6749268 h 6858000"/>
              <a:gd name="connsiteX279" fmla="*/ 3454165 w 12192000"/>
              <a:gd name="connsiteY279" fmla="*/ 6743923 h 6858000"/>
              <a:gd name="connsiteX280" fmla="*/ 3449932 w 12192000"/>
              <a:gd name="connsiteY280" fmla="*/ 6741269 h 6858000"/>
              <a:gd name="connsiteX281" fmla="*/ 3425804 w 12192000"/>
              <a:gd name="connsiteY281" fmla="*/ 6740274 h 6858000"/>
              <a:gd name="connsiteX282" fmla="*/ 3413708 w 12192000"/>
              <a:gd name="connsiteY282" fmla="*/ 6738431 h 6858000"/>
              <a:gd name="connsiteX283" fmla="*/ 3409529 w 12192000"/>
              <a:gd name="connsiteY283" fmla="*/ 6740648 h 6858000"/>
              <a:gd name="connsiteX284" fmla="*/ 3392060 w 12192000"/>
              <a:gd name="connsiteY284" fmla="*/ 6736540 h 6858000"/>
              <a:gd name="connsiteX285" fmla="*/ 3390340 w 12192000"/>
              <a:gd name="connsiteY285" fmla="*/ 6735035 h 6858000"/>
              <a:gd name="connsiteX286" fmla="*/ 3374867 w 12192000"/>
              <a:gd name="connsiteY286" fmla="*/ 6735488 h 6858000"/>
              <a:gd name="connsiteX287" fmla="*/ 3360611 w 12192000"/>
              <a:gd name="connsiteY287" fmla="*/ 6740511 h 6858000"/>
              <a:gd name="connsiteX288" fmla="*/ 3216077 w 12192000"/>
              <a:gd name="connsiteY288" fmla="*/ 6691033 h 6858000"/>
              <a:gd name="connsiteX289" fmla="*/ 3080116 w 12192000"/>
              <a:gd name="connsiteY289" fmla="*/ 6688703 h 6858000"/>
              <a:gd name="connsiteX290" fmla="*/ 3001959 w 12192000"/>
              <a:gd name="connsiteY290" fmla="*/ 6660812 h 6858000"/>
              <a:gd name="connsiteX291" fmla="*/ 2981461 w 12192000"/>
              <a:gd name="connsiteY291" fmla="*/ 6631565 h 6858000"/>
              <a:gd name="connsiteX292" fmla="*/ 2781735 w 12192000"/>
              <a:gd name="connsiteY292" fmla="*/ 6582305 h 6858000"/>
              <a:gd name="connsiteX293" fmla="*/ 2733334 w 12192000"/>
              <a:gd name="connsiteY293" fmla="*/ 6560298 h 6858000"/>
              <a:gd name="connsiteX294" fmla="*/ 2685391 w 12192000"/>
              <a:gd name="connsiteY294" fmla="*/ 6560172 h 6858000"/>
              <a:gd name="connsiteX295" fmla="*/ 2668962 w 12192000"/>
              <a:gd name="connsiteY295" fmla="*/ 6547670 h 6858000"/>
              <a:gd name="connsiteX296" fmla="*/ 2666187 w 12192000"/>
              <a:gd name="connsiteY296" fmla="*/ 6545304 h 6858000"/>
              <a:gd name="connsiteX297" fmla="*/ 2653807 w 12192000"/>
              <a:gd name="connsiteY297" fmla="*/ 6540428 h 6858000"/>
              <a:gd name="connsiteX298" fmla="*/ 2651913 w 12192000"/>
              <a:gd name="connsiteY298" fmla="*/ 6533309 h 6858000"/>
              <a:gd name="connsiteX299" fmla="*/ 2634424 w 12192000"/>
              <a:gd name="connsiteY299" fmla="*/ 6521851 h 6858000"/>
              <a:gd name="connsiteX300" fmla="*/ 2611193 w 12192000"/>
              <a:gd name="connsiteY300" fmla="*/ 6514476 h 6858000"/>
              <a:gd name="connsiteX301" fmla="*/ 2528835 w 12192000"/>
              <a:gd name="connsiteY301" fmla="*/ 6487649 h 6858000"/>
              <a:gd name="connsiteX302" fmla="*/ 2514424 w 12192000"/>
              <a:gd name="connsiteY302" fmla="*/ 6486794 h 6858000"/>
              <a:gd name="connsiteX303" fmla="*/ 2471857 w 12192000"/>
              <a:gd name="connsiteY303" fmla="*/ 6467930 h 6858000"/>
              <a:gd name="connsiteX304" fmla="*/ 2432918 w 12192000"/>
              <a:gd name="connsiteY304" fmla="*/ 6454737 h 6858000"/>
              <a:gd name="connsiteX305" fmla="*/ 2406746 w 12192000"/>
              <a:gd name="connsiteY305" fmla="*/ 6449571 h 6858000"/>
              <a:gd name="connsiteX306" fmla="*/ 2400673 w 12192000"/>
              <a:gd name="connsiteY306" fmla="*/ 6445392 h 6858000"/>
              <a:gd name="connsiteX307" fmla="*/ 2375430 w 12192000"/>
              <a:gd name="connsiteY307" fmla="*/ 6436198 h 6858000"/>
              <a:gd name="connsiteX308" fmla="*/ 2361493 w 12192000"/>
              <a:gd name="connsiteY308" fmla="*/ 6435403 h 6858000"/>
              <a:gd name="connsiteX309" fmla="*/ 2350645 w 12192000"/>
              <a:gd name="connsiteY309" fmla="*/ 6424146 h 6858000"/>
              <a:gd name="connsiteX310" fmla="*/ 2348985 w 12192000"/>
              <a:gd name="connsiteY310" fmla="*/ 6417814 h 6858000"/>
              <a:gd name="connsiteX311" fmla="*/ 2330080 w 12192000"/>
              <a:gd name="connsiteY311" fmla="*/ 6414668 h 6858000"/>
              <a:gd name="connsiteX312" fmla="*/ 2316586 w 12192000"/>
              <a:gd name="connsiteY312" fmla="*/ 6404861 h 6858000"/>
              <a:gd name="connsiteX313" fmla="*/ 2302599 w 12192000"/>
              <a:gd name="connsiteY313" fmla="*/ 6404321 h 6858000"/>
              <a:gd name="connsiteX314" fmla="*/ 2297404 w 12192000"/>
              <a:gd name="connsiteY314" fmla="*/ 6401899 h 6858000"/>
              <a:gd name="connsiteX315" fmla="*/ 2284680 w 12192000"/>
              <a:gd name="connsiteY315" fmla="*/ 6395205 h 6858000"/>
              <a:gd name="connsiteX316" fmla="*/ 2263087 w 12192000"/>
              <a:gd name="connsiteY316" fmla="*/ 6382363 h 6858000"/>
              <a:gd name="connsiteX317" fmla="*/ 2256073 w 12192000"/>
              <a:gd name="connsiteY317" fmla="*/ 6379356 h 6858000"/>
              <a:gd name="connsiteX318" fmla="*/ 2242767 w 12192000"/>
              <a:gd name="connsiteY318" fmla="*/ 6365725 h 6858000"/>
              <a:gd name="connsiteX319" fmla="*/ 2214365 w 12192000"/>
              <a:gd name="connsiteY319" fmla="*/ 6348883 h 6858000"/>
              <a:gd name="connsiteX320" fmla="*/ 2167979 w 12192000"/>
              <a:gd name="connsiteY320" fmla="*/ 6306176 h 6858000"/>
              <a:gd name="connsiteX321" fmla="*/ 2139905 w 12192000"/>
              <a:gd name="connsiteY321" fmla="*/ 6283989 h 6858000"/>
              <a:gd name="connsiteX322" fmla="*/ 2121769 w 12192000"/>
              <a:gd name="connsiteY322" fmla="*/ 6265897 h 6858000"/>
              <a:gd name="connsiteX323" fmla="*/ 2063279 w 12192000"/>
              <a:gd name="connsiteY323" fmla="*/ 6230326 h 6858000"/>
              <a:gd name="connsiteX324" fmla="*/ 1961177 w 12192000"/>
              <a:gd name="connsiteY324" fmla="*/ 6175750 h 6858000"/>
              <a:gd name="connsiteX325" fmla="*/ 1940650 w 12192000"/>
              <a:gd name="connsiteY325" fmla="*/ 6163189 h 6858000"/>
              <a:gd name="connsiteX326" fmla="*/ 1927814 w 12192000"/>
              <a:gd name="connsiteY326" fmla="*/ 6148653 h 6858000"/>
              <a:gd name="connsiteX327" fmla="*/ 1929028 w 12192000"/>
              <a:gd name="connsiteY327" fmla="*/ 6142021 h 6858000"/>
              <a:gd name="connsiteX328" fmla="*/ 1918509 w 12192000"/>
              <a:gd name="connsiteY328" fmla="*/ 6134512 h 6858000"/>
              <a:gd name="connsiteX329" fmla="*/ 1916718 w 12192000"/>
              <a:gd name="connsiteY329" fmla="*/ 6131733 h 6858000"/>
              <a:gd name="connsiteX330" fmla="*/ 1905431 w 12192000"/>
              <a:gd name="connsiteY330" fmla="*/ 6116581 h 6858000"/>
              <a:gd name="connsiteX331" fmla="*/ 1856375 w 12192000"/>
              <a:gd name="connsiteY331" fmla="*/ 6103646 h 6858000"/>
              <a:gd name="connsiteX332" fmla="*/ 1816551 w 12192000"/>
              <a:gd name="connsiteY332" fmla="*/ 6071761 h 6858000"/>
              <a:gd name="connsiteX333" fmla="*/ 1633798 w 12192000"/>
              <a:gd name="connsiteY333" fmla="*/ 5975947 h 6858000"/>
              <a:gd name="connsiteX334" fmla="*/ 1625768 w 12192000"/>
              <a:gd name="connsiteY334" fmla="*/ 5945296 h 6858000"/>
              <a:gd name="connsiteX335" fmla="*/ 1558071 w 12192000"/>
              <a:gd name="connsiteY335" fmla="*/ 5900388 h 6858000"/>
              <a:gd name="connsiteX336" fmla="*/ 1419833 w 12192000"/>
              <a:gd name="connsiteY336" fmla="*/ 5862012 h 6858000"/>
              <a:gd name="connsiteX337" fmla="*/ 1293711 w 12192000"/>
              <a:gd name="connsiteY337" fmla="*/ 5780774 h 6858000"/>
              <a:gd name="connsiteX338" fmla="*/ 1276884 w 12192000"/>
              <a:gd name="connsiteY338" fmla="*/ 5781282 h 6858000"/>
              <a:gd name="connsiteX339" fmla="*/ 1260832 w 12192000"/>
              <a:gd name="connsiteY339" fmla="*/ 5777530 h 6858000"/>
              <a:gd name="connsiteX340" fmla="*/ 1259737 w 12192000"/>
              <a:gd name="connsiteY340" fmla="*/ 5775777 h 6858000"/>
              <a:gd name="connsiteX341" fmla="*/ 1243663 w 12192000"/>
              <a:gd name="connsiteY341" fmla="*/ 5767569 h 6858000"/>
              <a:gd name="connsiteX342" fmla="*/ 1238401 w 12192000"/>
              <a:gd name="connsiteY342" fmla="*/ 5768358 h 6858000"/>
              <a:gd name="connsiteX343" fmla="*/ 1226827 w 12192000"/>
              <a:gd name="connsiteY343" fmla="*/ 5763537 h 6858000"/>
              <a:gd name="connsiteX344" fmla="*/ 1202553 w 12192000"/>
              <a:gd name="connsiteY344" fmla="*/ 5756225 h 6858000"/>
              <a:gd name="connsiteX345" fmla="*/ 1199393 w 12192000"/>
              <a:gd name="connsiteY345" fmla="*/ 5752809 h 6858000"/>
              <a:gd name="connsiteX346" fmla="*/ 1164932 w 12192000"/>
              <a:gd name="connsiteY346" fmla="*/ 5738590 h 6858000"/>
              <a:gd name="connsiteX347" fmla="*/ 1165111 w 12192000"/>
              <a:gd name="connsiteY347" fmla="*/ 5737421 h 6858000"/>
              <a:gd name="connsiteX348" fmla="*/ 1158259 w 12192000"/>
              <a:gd name="connsiteY348" fmla="*/ 5729163 h 6858000"/>
              <a:gd name="connsiteX349" fmla="*/ 1143665 w 12192000"/>
              <a:gd name="connsiteY349" fmla="*/ 5715599 h 6858000"/>
              <a:gd name="connsiteX350" fmla="*/ 1118122 w 12192000"/>
              <a:gd name="connsiteY350" fmla="*/ 5672283 h 6858000"/>
              <a:gd name="connsiteX351" fmla="*/ 1082268 w 12192000"/>
              <a:gd name="connsiteY351" fmla="*/ 5657351 h 6858000"/>
              <a:gd name="connsiteX352" fmla="*/ 1075393 w 12192000"/>
              <a:gd name="connsiteY352" fmla="*/ 5653807 h 6858000"/>
              <a:gd name="connsiteX353" fmla="*/ 1075396 w 12192000"/>
              <a:gd name="connsiteY353" fmla="*/ 5653514 h 6858000"/>
              <a:gd name="connsiteX354" fmla="*/ 1068424 w 12192000"/>
              <a:gd name="connsiteY354" fmla="*/ 5649335 h 6858000"/>
              <a:gd name="connsiteX355" fmla="*/ 1062858 w 12192000"/>
              <a:gd name="connsiteY355" fmla="*/ 5647349 h 6858000"/>
              <a:gd name="connsiteX356" fmla="*/ 1049520 w 12192000"/>
              <a:gd name="connsiteY356" fmla="*/ 5640476 h 6858000"/>
              <a:gd name="connsiteX357" fmla="*/ 1045864 w 12192000"/>
              <a:gd name="connsiteY357" fmla="*/ 5636633 h 6858000"/>
              <a:gd name="connsiteX358" fmla="*/ 1045757 w 12192000"/>
              <a:gd name="connsiteY358" fmla="*/ 5632979 h 6858000"/>
              <a:gd name="connsiteX359" fmla="*/ 1044350 w 12192000"/>
              <a:gd name="connsiteY359" fmla="*/ 5632652 h 6858000"/>
              <a:gd name="connsiteX360" fmla="*/ 1024186 w 12192000"/>
              <a:gd name="connsiteY360" fmla="*/ 5612300 h 6858000"/>
              <a:gd name="connsiteX361" fmla="*/ 973495 w 12192000"/>
              <a:gd name="connsiteY361" fmla="*/ 5575059 h 6858000"/>
              <a:gd name="connsiteX362" fmla="*/ 942299 w 12192000"/>
              <a:gd name="connsiteY362" fmla="*/ 5557148 h 6858000"/>
              <a:gd name="connsiteX363" fmla="*/ 859213 w 12192000"/>
              <a:gd name="connsiteY363" fmla="*/ 5504353 h 6858000"/>
              <a:gd name="connsiteX364" fmla="*/ 777621 w 12192000"/>
              <a:gd name="connsiteY364" fmla="*/ 5448518 h 6858000"/>
              <a:gd name="connsiteX365" fmla="*/ 746978 w 12192000"/>
              <a:gd name="connsiteY365" fmla="*/ 5404694 h 6858000"/>
              <a:gd name="connsiteX366" fmla="*/ 742331 w 12192000"/>
              <a:gd name="connsiteY366" fmla="*/ 5401459 h 6858000"/>
              <a:gd name="connsiteX367" fmla="*/ 728026 w 12192000"/>
              <a:gd name="connsiteY367" fmla="*/ 5397117 h 6858000"/>
              <a:gd name="connsiteX368" fmla="*/ 722379 w 12192000"/>
              <a:gd name="connsiteY368" fmla="*/ 5396227 h 6858000"/>
              <a:gd name="connsiteX369" fmla="*/ 714684 w 12192000"/>
              <a:gd name="connsiteY369" fmla="*/ 5393346 h 6858000"/>
              <a:gd name="connsiteX370" fmla="*/ 714579 w 12192000"/>
              <a:gd name="connsiteY370" fmla="*/ 5393038 h 6858000"/>
              <a:gd name="connsiteX371" fmla="*/ 707205 w 12192000"/>
              <a:gd name="connsiteY371" fmla="*/ 5390802 h 6858000"/>
              <a:gd name="connsiteX372" fmla="*/ 670052 w 12192000"/>
              <a:gd name="connsiteY372" fmla="*/ 5382838 h 6858000"/>
              <a:gd name="connsiteX373" fmla="*/ 631523 w 12192000"/>
              <a:gd name="connsiteY373" fmla="*/ 5343039 h 6858000"/>
              <a:gd name="connsiteX374" fmla="*/ 613641 w 12192000"/>
              <a:gd name="connsiteY374" fmla="*/ 5331978 h 6858000"/>
              <a:gd name="connsiteX375" fmla="*/ 604546 w 12192000"/>
              <a:gd name="connsiteY375" fmla="*/ 5324813 h 6858000"/>
              <a:gd name="connsiteX376" fmla="*/ 604272 w 12192000"/>
              <a:gd name="connsiteY376" fmla="*/ 5323553 h 6858000"/>
              <a:gd name="connsiteX377" fmla="*/ 568614 w 12192000"/>
              <a:gd name="connsiteY377" fmla="*/ 5316038 h 6858000"/>
              <a:gd name="connsiteX378" fmla="*/ 564563 w 12192000"/>
              <a:gd name="connsiteY378" fmla="*/ 5313140 h 6858000"/>
              <a:gd name="connsiteX379" fmla="*/ 540445 w 12192000"/>
              <a:gd name="connsiteY379" fmla="*/ 5310669 h 6858000"/>
              <a:gd name="connsiteX380" fmla="*/ 528452 w 12192000"/>
              <a:gd name="connsiteY380" fmla="*/ 5308096 h 6858000"/>
              <a:gd name="connsiteX381" fmla="*/ 524103 w 12192000"/>
              <a:gd name="connsiteY381" fmla="*/ 5310045 h 6858000"/>
              <a:gd name="connsiteX382" fmla="*/ 506887 w 12192000"/>
              <a:gd name="connsiteY382" fmla="*/ 5304890 h 6858000"/>
              <a:gd name="connsiteX383" fmla="*/ 505272 w 12192000"/>
              <a:gd name="connsiteY383" fmla="*/ 5303292 h 6858000"/>
              <a:gd name="connsiteX384" fmla="*/ 489724 w 12192000"/>
              <a:gd name="connsiteY384" fmla="*/ 5302789 h 6858000"/>
              <a:gd name="connsiteX385" fmla="*/ 475061 w 12192000"/>
              <a:gd name="connsiteY385" fmla="*/ 5306899 h 6858000"/>
              <a:gd name="connsiteX386" fmla="*/ 333782 w 12192000"/>
              <a:gd name="connsiteY386" fmla="*/ 5248898 h 6858000"/>
              <a:gd name="connsiteX387" fmla="*/ 197633 w 12192000"/>
              <a:gd name="connsiteY387" fmla="*/ 5238233 h 6858000"/>
              <a:gd name="connsiteX388" fmla="*/ 121319 w 12192000"/>
              <a:gd name="connsiteY388" fmla="*/ 5205740 h 6858000"/>
              <a:gd name="connsiteX389" fmla="*/ 102916 w 12192000"/>
              <a:gd name="connsiteY389" fmla="*/ 5175442 h 6858000"/>
              <a:gd name="connsiteX390" fmla="*/ 5531 w 12192000"/>
              <a:gd name="connsiteY390" fmla="*/ 5150468 h 6858000"/>
              <a:gd name="connsiteX391" fmla="*/ 0 w 12192000"/>
              <a:gd name="connsiteY391" fmla="*/ 5148137 h 6858000"/>
              <a:gd name="connsiteX392" fmla="*/ 0 w 12192000"/>
              <a:gd name="connsiteY392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43685 w 12192000"/>
              <a:gd name="connsiteY175" fmla="*/ 2419832 h 6858000"/>
              <a:gd name="connsiteX176" fmla="*/ 9477557 w 12192000"/>
              <a:gd name="connsiteY176" fmla="*/ 2435403 h 6858000"/>
              <a:gd name="connsiteX177" fmla="*/ 9477331 w 12192000"/>
              <a:gd name="connsiteY177" fmla="*/ 2436565 h 6858000"/>
              <a:gd name="connsiteX178" fmla="*/ 9483851 w 12192000"/>
              <a:gd name="connsiteY178" fmla="*/ 2445087 h 6858000"/>
              <a:gd name="connsiteX179" fmla="*/ 9497896 w 12192000"/>
              <a:gd name="connsiteY179" fmla="*/ 2459219 h 6858000"/>
              <a:gd name="connsiteX180" fmla="*/ 9521707 w 12192000"/>
              <a:gd name="connsiteY180" fmla="*/ 2503510 h 6858000"/>
              <a:gd name="connsiteX181" fmla="*/ 9556943 w 12192000"/>
              <a:gd name="connsiteY181" fmla="*/ 2519851 h 6858000"/>
              <a:gd name="connsiteX182" fmla="*/ 9563672 w 12192000"/>
              <a:gd name="connsiteY182" fmla="*/ 2523663 h 6858000"/>
              <a:gd name="connsiteX183" fmla="*/ 9563658 w 12192000"/>
              <a:gd name="connsiteY183" fmla="*/ 2523954 h 6858000"/>
              <a:gd name="connsiteX184" fmla="*/ 9570458 w 12192000"/>
              <a:gd name="connsiteY184" fmla="*/ 2528407 h 6858000"/>
              <a:gd name="connsiteX185" fmla="*/ 9575942 w 12192000"/>
              <a:gd name="connsiteY185" fmla="*/ 2530612 h 6858000"/>
              <a:gd name="connsiteX186" fmla="*/ 9588998 w 12192000"/>
              <a:gd name="connsiteY186" fmla="*/ 2538008 h 6858000"/>
              <a:gd name="connsiteX187" fmla="*/ 9592500 w 12192000"/>
              <a:gd name="connsiteY187" fmla="*/ 2541990 h 6858000"/>
              <a:gd name="connsiteX188" fmla="*/ 9592461 w 12192000"/>
              <a:gd name="connsiteY188" fmla="*/ 2545645 h 6858000"/>
              <a:gd name="connsiteX189" fmla="*/ 9593855 w 12192000"/>
              <a:gd name="connsiteY189" fmla="*/ 2546028 h 6858000"/>
              <a:gd name="connsiteX190" fmla="*/ 9613198 w 12192000"/>
              <a:gd name="connsiteY190" fmla="*/ 2567162 h 6858000"/>
              <a:gd name="connsiteX191" fmla="*/ 9662375 w 12192000"/>
              <a:gd name="connsiteY191" fmla="*/ 2606378 h 6858000"/>
              <a:gd name="connsiteX192" fmla="*/ 9692840 w 12192000"/>
              <a:gd name="connsiteY192" fmla="*/ 2625509 h 6858000"/>
              <a:gd name="connsiteX193" fmla="*/ 9773773 w 12192000"/>
              <a:gd name="connsiteY193" fmla="*/ 2681549 h 6858000"/>
              <a:gd name="connsiteX194" fmla="*/ 9853091 w 12192000"/>
              <a:gd name="connsiteY194" fmla="*/ 2740567 h 6858000"/>
              <a:gd name="connsiteX195" fmla="*/ 9881979 w 12192000"/>
              <a:gd name="connsiteY195" fmla="*/ 2785572 h 6858000"/>
              <a:gd name="connsiteX196" fmla="*/ 9886493 w 12192000"/>
              <a:gd name="connsiteY196" fmla="*/ 2788985 h 6858000"/>
              <a:gd name="connsiteX197" fmla="*/ 9900616 w 12192000"/>
              <a:gd name="connsiteY197" fmla="*/ 2793889 h 6858000"/>
              <a:gd name="connsiteX198" fmla="*/ 9906223 w 12192000"/>
              <a:gd name="connsiteY198" fmla="*/ 2795001 h 6858000"/>
              <a:gd name="connsiteX199" fmla="*/ 9913796 w 12192000"/>
              <a:gd name="connsiteY199" fmla="*/ 2798185 h 6858000"/>
              <a:gd name="connsiteX200" fmla="*/ 9913891 w 12192000"/>
              <a:gd name="connsiteY200" fmla="*/ 2798497 h 6858000"/>
              <a:gd name="connsiteX201" fmla="*/ 9921170 w 12192000"/>
              <a:gd name="connsiteY201" fmla="*/ 2801023 h 6858000"/>
              <a:gd name="connsiteX202" fmla="*/ 9957978 w 12192000"/>
              <a:gd name="connsiteY202" fmla="*/ 2810450 h 6858000"/>
              <a:gd name="connsiteX203" fmla="*/ 9994905 w 12192000"/>
              <a:gd name="connsiteY203" fmla="*/ 2851743 h 6858000"/>
              <a:gd name="connsiteX204" fmla="*/ 10012335 w 12192000"/>
              <a:gd name="connsiteY204" fmla="*/ 2863503 h 6858000"/>
              <a:gd name="connsiteX205" fmla="*/ 10021140 w 12192000"/>
              <a:gd name="connsiteY205" fmla="*/ 2871021 h 6858000"/>
              <a:gd name="connsiteX206" fmla="*/ 10021363 w 12192000"/>
              <a:gd name="connsiteY206" fmla="*/ 2872291 h 6858000"/>
              <a:gd name="connsiteX207" fmla="*/ 10056696 w 12192000"/>
              <a:gd name="connsiteY207" fmla="*/ 2881211 h 6858000"/>
              <a:gd name="connsiteX208" fmla="*/ 10060629 w 12192000"/>
              <a:gd name="connsiteY208" fmla="*/ 2884267 h 6858000"/>
              <a:gd name="connsiteX209" fmla="*/ 10084630 w 12192000"/>
              <a:gd name="connsiteY209" fmla="*/ 2887690 h 6858000"/>
              <a:gd name="connsiteX210" fmla="*/ 10096512 w 12192000"/>
              <a:gd name="connsiteY210" fmla="*/ 2890733 h 6858000"/>
              <a:gd name="connsiteX211" fmla="*/ 10100935 w 12192000"/>
              <a:gd name="connsiteY211" fmla="*/ 2888959 h 6858000"/>
              <a:gd name="connsiteX212" fmla="*/ 10117933 w 12192000"/>
              <a:gd name="connsiteY212" fmla="*/ 2894790 h 6858000"/>
              <a:gd name="connsiteX213" fmla="*/ 10119485 w 12192000"/>
              <a:gd name="connsiteY213" fmla="*/ 2896453 h 6858000"/>
              <a:gd name="connsiteX214" fmla="*/ 10135000 w 12192000"/>
              <a:gd name="connsiteY214" fmla="*/ 2897569 h 6858000"/>
              <a:gd name="connsiteX215" fmla="*/ 10149815 w 12192000"/>
              <a:gd name="connsiteY215" fmla="*/ 2894040 h 6858000"/>
              <a:gd name="connsiteX216" fmla="*/ 10288689 w 12192000"/>
              <a:gd name="connsiteY216" fmla="*/ 2957584 h 6858000"/>
              <a:gd name="connsiteX217" fmla="*/ 10424309 w 12192000"/>
              <a:gd name="connsiteY217" fmla="*/ 2973627 h 6858000"/>
              <a:gd name="connsiteX218" fmla="*/ 10499279 w 12192000"/>
              <a:gd name="connsiteY218" fmla="*/ 3009111 h 6858000"/>
              <a:gd name="connsiteX219" fmla="*/ 10516468 w 12192000"/>
              <a:gd name="connsiteY219" fmla="*/ 3040116 h 6858000"/>
              <a:gd name="connsiteX220" fmla="*/ 10710530 w 12192000"/>
              <a:gd name="connsiteY220" fmla="*/ 3109023 h 6858000"/>
              <a:gd name="connsiteX221" fmla="*/ 10756420 w 12192000"/>
              <a:gd name="connsiteY221" fmla="*/ 3135681 h 6858000"/>
              <a:gd name="connsiteX222" fmla="*/ 10804325 w 12192000"/>
              <a:gd name="connsiteY222" fmla="*/ 3140650 h 6858000"/>
              <a:gd name="connsiteX223" fmla="*/ 10819334 w 12192000"/>
              <a:gd name="connsiteY223" fmla="*/ 3154675 h 6858000"/>
              <a:gd name="connsiteX224" fmla="*/ 10821840 w 12192000"/>
              <a:gd name="connsiteY224" fmla="*/ 3157296 h 6858000"/>
              <a:gd name="connsiteX225" fmla="*/ 10833661 w 12192000"/>
              <a:gd name="connsiteY225" fmla="*/ 3163373 h 6858000"/>
              <a:gd name="connsiteX226" fmla="*/ 10834755 w 12192000"/>
              <a:gd name="connsiteY226" fmla="*/ 3170607 h 6858000"/>
              <a:gd name="connsiteX227" fmla="*/ 10850942 w 12192000"/>
              <a:gd name="connsiteY227" fmla="*/ 3183705 h 6858000"/>
              <a:gd name="connsiteX228" fmla="*/ 10873328 w 12192000"/>
              <a:gd name="connsiteY228" fmla="*/ 3193349 h 6858000"/>
              <a:gd name="connsiteX229" fmla="*/ 10982089 w 12192000"/>
              <a:gd name="connsiteY229" fmla="*/ 3232949 h 6858000"/>
              <a:gd name="connsiteX230" fmla="*/ 11045805 w 12192000"/>
              <a:gd name="connsiteY230" fmla="*/ 3260191 h 6858000"/>
              <a:gd name="connsiteX231" fmla="*/ 11067877 w 12192000"/>
              <a:gd name="connsiteY231" fmla="*/ 3276112 h 6858000"/>
              <a:gd name="connsiteX232" fmla="*/ 11100133 w 12192000"/>
              <a:gd name="connsiteY232" fmla="*/ 3294599 h 6858000"/>
              <a:gd name="connsiteX233" fmla="*/ 11155410 w 12192000"/>
              <a:gd name="connsiteY233" fmla="*/ 3331540 h 6858000"/>
              <a:gd name="connsiteX234" fmla="*/ 11232547 w 12192000"/>
              <a:gd name="connsiteY234" fmla="*/ 3373668 h 6858000"/>
              <a:gd name="connsiteX235" fmla="*/ 11297822 w 12192000"/>
              <a:gd name="connsiteY235" fmla="*/ 3380555 h 6858000"/>
              <a:gd name="connsiteX236" fmla="*/ 11301371 w 12192000"/>
              <a:gd name="connsiteY236" fmla="*/ 3386959 h 6858000"/>
              <a:gd name="connsiteX237" fmla="*/ 11341987 w 12192000"/>
              <a:gd name="connsiteY237" fmla="*/ 3403320 h 6858000"/>
              <a:gd name="connsiteX238" fmla="*/ 11494998 w 12192000"/>
              <a:gd name="connsiteY238" fmla="*/ 3431829 h 6858000"/>
              <a:gd name="connsiteX239" fmla="*/ 11574074 w 12192000"/>
              <a:gd name="connsiteY239" fmla="*/ 3464593 h 6858000"/>
              <a:gd name="connsiteX240" fmla="*/ 11600409 w 12192000"/>
              <a:gd name="connsiteY240" fmla="*/ 3480865 h 6858000"/>
              <a:gd name="connsiteX241" fmla="*/ 11639338 w 12192000"/>
              <a:gd name="connsiteY241" fmla="*/ 3592655 h 6858000"/>
              <a:gd name="connsiteX242" fmla="*/ 11774154 w 12192000"/>
              <a:gd name="connsiteY242" fmla="*/ 3703764 h 6858000"/>
              <a:gd name="connsiteX243" fmla="*/ 11957298 w 12192000"/>
              <a:gd name="connsiteY243" fmla="*/ 3681095 h 6858000"/>
              <a:gd name="connsiteX244" fmla="*/ 12052251 w 12192000"/>
              <a:gd name="connsiteY244" fmla="*/ 3738162 h 6858000"/>
              <a:gd name="connsiteX245" fmla="*/ 12101844 w 12192000"/>
              <a:gd name="connsiteY245" fmla="*/ 3789811 h 6858000"/>
              <a:gd name="connsiteX246" fmla="*/ 12155104 w 12192000"/>
              <a:gd name="connsiteY246" fmla="*/ 3824490 h 6858000"/>
              <a:gd name="connsiteX247" fmla="*/ 12192000 w 12192000"/>
              <a:gd name="connsiteY247" fmla="*/ 3836507 h 6858000"/>
              <a:gd name="connsiteX248" fmla="*/ 12192000 w 12192000"/>
              <a:gd name="connsiteY248" fmla="*/ 6858000 h 6858000"/>
              <a:gd name="connsiteX249" fmla="*/ 4040176 w 12192000"/>
              <a:gd name="connsiteY249" fmla="*/ 6858000 h 6858000"/>
              <a:gd name="connsiteX250" fmla="*/ 4035195 w 12192000"/>
              <a:gd name="connsiteY250" fmla="*/ 6847706 h 6858000"/>
              <a:gd name="connsiteX251" fmla="*/ 4024571 w 12192000"/>
              <a:gd name="connsiteY251" fmla="*/ 6834979 h 6858000"/>
              <a:gd name="connsiteX252" fmla="*/ 4019140 w 12192000"/>
              <a:gd name="connsiteY252" fmla="*/ 6832910 h 6858000"/>
              <a:gd name="connsiteX253" fmla="*/ 4004905 w 12192000"/>
              <a:gd name="connsiteY253" fmla="*/ 6832293 h 6858000"/>
              <a:gd name="connsiteX254" fmla="*/ 3999653 w 12192000"/>
              <a:gd name="connsiteY254" fmla="*/ 6832889 h 6858000"/>
              <a:gd name="connsiteX255" fmla="*/ 3991753 w 12192000"/>
              <a:gd name="connsiteY255" fmla="*/ 6831996 h 6858000"/>
              <a:gd name="connsiteX256" fmla="*/ 3991528 w 12192000"/>
              <a:gd name="connsiteY256" fmla="*/ 6831709 h 6858000"/>
              <a:gd name="connsiteX257" fmla="*/ 3984190 w 12192000"/>
              <a:gd name="connsiteY257" fmla="*/ 6831390 h 6858000"/>
              <a:gd name="connsiteX258" fmla="*/ 3948690 w 12192000"/>
              <a:gd name="connsiteY258" fmla="*/ 6833171 h 6858000"/>
              <a:gd name="connsiteX259" fmla="*/ 3897896 w 12192000"/>
              <a:gd name="connsiteY259" fmla="*/ 6802710 h 6858000"/>
              <a:gd name="connsiteX260" fmla="*/ 3877605 w 12192000"/>
              <a:gd name="connsiteY260" fmla="*/ 6796165 h 6858000"/>
              <a:gd name="connsiteX261" fmla="*/ 3866602 w 12192000"/>
              <a:gd name="connsiteY261" fmla="*/ 6791257 h 6858000"/>
              <a:gd name="connsiteX262" fmla="*/ 3865811 w 12192000"/>
              <a:gd name="connsiteY262" fmla="*/ 6790043 h 6858000"/>
              <a:gd name="connsiteX263" fmla="*/ 3831795 w 12192000"/>
              <a:gd name="connsiteY263" fmla="*/ 6791881 h 6858000"/>
              <a:gd name="connsiteX264" fmla="*/ 3827025 w 12192000"/>
              <a:gd name="connsiteY264" fmla="*/ 6789998 h 6858000"/>
              <a:gd name="connsiteX265" fmla="*/ 3805177 w 12192000"/>
              <a:gd name="connsiteY265" fmla="*/ 6793919 h 6858000"/>
              <a:gd name="connsiteX266" fmla="*/ 3793719 w 12192000"/>
              <a:gd name="connsiteY266" fmla="*/ 6794494 h 6858000"/>
              <a:gd name="connsiteX267" fmla="*/ 3790837 w 12192000"/>
              <a:gd name="connsiteY267" fmla="*/ 6797650 h 6858000"/>
              <a:gd name="connsiteX268" fmla="*/ 3773741 w 12192000"/>
              <a:gd name="connsiteY268" fmla="*/ 6796977 h 6858000"/>
              <a:gd name="connsiteX269" fmla="*/ 3771642 w 12192000"/>
              <a:gd name="connsiteY269" fmla="*/ 6795770 h 6858000"/>
              <a:gd name="connsiteX270" fmla="*/ 3758039 w 12192000"/>
              <a:gd name="connsiteY270" fmla="*/ 6799416 h 6858000"/>
              <a:gd name="connsiteX271" fmla="*/ 3747245 w 12192000"/>
              <a:gd name="connsiteY271" fmla="*/ 6807548 h 6858000"/>
              <a:gd name="connsiteX272" fmla="*/ 3599970 w 12192000"/>
              <a:gd name="connsiteY272" fmla="*/ 6785930 h 6858000"/>
              <a:gd name="connsiteX273" fmla="*/ 3532509 w 12192000"/>
              <a:gd name="connsiteY273" fmla="*/ 6773888 h 6858000"/>
              <a:gd name="connsiteX274" fmla="*/ 3519209 w 12192000"/>
              <a:gd name="connsiteY274" fmla="*/ 6779801 h 6858000"/>
              <a:gd name="connsiteX275" fmla="*/ 3518611 w 12192000"/>
              <a:gd name="connsiteY275" fmla="*/ 6767130 h 6858000"/>
              <a:gd name="connsiteX276" fmla="*/ 3500042 w 12192000"/>
              <a:gd name="connsiteY276" fmla="*/ 6757141 h 6858000"/>
              <a:gd name="connsiteX277" fmla="*/ 3490483 w 12192000"/>
              <a:gd name="connsiteY277" fmla="*/ 6750514 h 6858000"/>
              <a:gd name="connsiteX278" fmla="*/ 3490120 w 12192000"/>
              <a:gd name="connsiteY278" fmla="*/ 6749268 h 6858000"/>
              <a:gd name="connsiteX279" fmla="*/ 3454165 w 12192000"/>
              <a:gd name="connsiteY279" fmla="*/ 6743923 h 6858000"/>
              <a:gd name="connsiteX280" fmla="*/ 3449932 w 12192000"/>
              <a:gd name="connsiteY280" fmla="*/ 6741269 h 6858000"/>
              <a:gd name="connsiteX281" fmla="*/ 3425804 w 12192000"/>
              <a:gd name="connsiteY281" fmla="*/ 6740274 h 6858000"/>
              <a:gd name="connsiteX282" fmla="*/ 3413708 w 12192000"/>
              <a:gd name="connsiteY282" fmla="*/ 6738431 h 6858000"/>
              <a:gd name="connsiteX283" fmla="*/ 3409529 w 12192000"/>
              <a:gd name="connsiteY283" fmla="*/ 6740648 h 6858000"/>
              <a:gd name="connsiteX284" fmla="*/ 3392060 w 12192000"/>
              <a:gd name="connsiteY284" fmla="*/ 6736540 h 6858000"/>
              <a:gd name="connsiteX285" fmla="*/ 3390340 w 12192000"/>
              <a:gd name="connsiteY285" fmla="*/ 6735035 h 6858000"/>
              <a:gd name="connsiteX286" fmla="*/ 3374867 w 12192000"/>
              <a:gd name="connsiteY286" fmla="*/ 6735488 h 6858000"/>
              <a:gd name="connsiteX287" fmla="*/ 3360611 w 12192000"/>
              <a:gd name="connsiteY287" fmla="*/ 6740511 h 6858000"/>
              <a:gd name="connsiteX288" fmla="*/ 3216077 w 12192000"/>
              <a:gd name="connsiteY288" fmla="*/ 6691033 h 6858000"/>
              <a:gd name="connsiteX289" fmla="*/ 3080116 w 12192000"/>
              <a:gd name="connsiteY289" fmla="*/ 6688703 h 6858000"/>
              <a:gd name="connsiteX290" fmla="*/ 3001959 w 12192000"/>
              <a:gd name="connsiteY290" fmla="*/ 6660812 h 6858000"/>
              <a:gd name="connsiteX291" fmla="*/ 2981461 w 12192000"/>
              <a:gd name="connsiteY291" fmla="*/ 6631565 h 6858000"/>
              <a:gd name="connsiteX292" fmla="*/ 2781735 w 12192000"/>
              <a:gd name="connsiteY292" fmla="*/ 6582305 h 6858000"/>
              <a:gd name="connsiteX293" fmla="*/ 2733334 w 12192000"/>
              <a:gd name="connsiteY293" fmla="*/ 6560298 h 6858000"/>
              <a:gd name="connsiteX294" fmla="*/ 2685391 w 12192000"/>
              <a:gd name="connsiteY294" fmla="*/ 6560172 h 6858000"/>
              <a:gd name="connsiteX295" fmla="*/ 2668962 w 12192000"/>
              <a:gd name="connsiteY295" fmla="*/ 6547670 h 6858000"/>
              <a:gd name="connsiteX296" fmla="*/ 2666187 w 12192000"/>
              <a:gd name="connsiteY296" fmla="*/ 6545304 h 6858000"/>
              <a:gd name="connsiteX297" fmla="*/ 2653807 w 12192000"/>
              <a:gd name="connsiteY297" fmla="*/ 6540428 h 6858000"/>
              <a:gd name="connsiteX298" fmla="*/ 2651913 w 12192000"/>
              <a:gd name="connsiteY298" fmla="*/ 6533309 h 6858000"/>
              <a:gd name="connsiteX299" fmla="*/ 2634424 w 12192000"/>
              <a:gd name="connsiteY299" fmla="*/ 6521851 h 6858000"/>
              <a:gd name="connsiteX300" fmla="*/ 2611193 w 12192000"/>
              <a:gd name="connsiteY300" fmla="*/ 6514476 h 6858000"/>
              <a:gd name="connsiteX301" fmla="*/ 2528835 w 12192000"/>
              <a:gd name="connsiteY301" fmla="*/ 6487649 h 6858000"/>
              <a:gd name="connsiteX302" fmla="*/ 2514424 w 12192000"/>
              <a:gd name="connsiteY302" fmla="*/ 6486794 h 6858000"/>
              <a:gd name="connsiteX303" fmla="*/ 2471857 w 12192000"/>
              <a:gd name="connsiteY303" fmla="*/ 6467930 h 6858000"/>
              <a:gd name="connsiteX304" fmla="*/ 2432918 w 12192000"/>
              <a:gd name="connsiteY304" fmla="*/ 6454737 h 6858000"/>
              <a:gd name="connsiteX305" fmla="*/ 2406746 w 12192000"/>
              <a:gd name="connsiteY305" fmla="*/ 6449571 h 6858000"/>
              <a:gd name="connsiteX306" fmla="*/ 2400673 w 12192000"/>
              <a:gd name="connsiteY306" fmla="*/ 6445392 h 6858000"/>
              <a:gd name="connsiteX307" fmla="*/ 2375430 w 12192000"/>
              <a:gd name="connsiteY307" fmla="*/ 6436198 h 6858000"/>
              <a:gd name="connsiteX308" fmla="*/ 2361493 w 12192000"/>
              <a:gd name="connsiteY308" fmla="*/ 6435403 h 6858000"/>
              <a:gd name="connsiteX309" fmla="*/ 2350645 w 12192000"/>
              <a:gd name="connsiteY309" fmla="*/ 6424146 h 6858000"/>
              <a:gd name="connsiteX310" fmla="*/ 2348985 w 12192000"/>
              <a:gd name="connsiteY310" fmla="*/ 6417814 h 6858000"/>
              <a:gd name="connsiteX311" fmla="*/ 2330080 w 12192000"/>
              <a:gd name="connsiteY311" fmla="*/ 6414668 h 6858000"/>
              <a:gd name="connsiteX312" fmla="*/ 2316586 w 12192000"/>
              <a:gd name="connsiteY312" fmla="*/ 6404861 h 6858000"/>
              <a:gd name="connsiteX313" fmla="*/ 2302599 w 12192000"/>
              <a:gd name="connsiteY313" fmla="*/ 6404321 h 6858000"/>
              <a:gd name="connsiteX314" fmla="*/ 2297404 w 12192000"/>
              <a:gd name="connsiteY314" fmla="*/ 6401899 h 6858000"/>
              <a:gd name="connsiteX315" fmla="*/ 2284680 w 12192000"/>
              <a:gd name="connsiteY315" fmla="*/ 6395205 h 6858000"/>
              <a:gd name="connsiteX316" fmla="*/ 2263087 w 12192000"/>
              <a:gd name="connsiteY316" fmla="*/ 6382363 h 6858000"/>
              <a:gd name="connsiteX317" fmla="*/ 2256073 w 12192000"/>
              <a:gd name="connsiteY317" fmla="*/ 6379356 h 6858000"/>
              <a:gd name="connsiteX318" fmla="*/ 2242767 w 12192000"/>
              <a:gd name="connsiteY318" fmla="*/ 6365725 h 6858000"/>
              <a:gd name="connsiteX319" fmla="*/ 2214365 w 12192000"/>
              <a:gd name="connsiteY319" fmla="*/ 6348883 h 6858000"/>
              <a:gd name="connsiteX320" fmla="*/ 2167979 w 12192000"/>
              <a:gd name="connsiteY320" fmla="*/ 6306176 h 6858000"/>
              <a:gd name="connsiteX321" fmla="*/ 2139905 w 12192000"/>
              <a:gd name="connsiteY321" fmla="*/ 6283989 h 6858000"/>
              <a:gd name="connsiteX322" fmla="*/ 2121769 w 12192000"/>
              <a:gd name="connsiteY322" fmla="*/ 6265897 h 6858000"/>
              <a:gd name="connsiteX323" fmla="*/ 2063279 w 12192000"/>
              <a:gd name="connsiteY323" fmla="*/ 6230326 h 6858000"/>
              <a:gd name="connsiteX324" fmla="*/ 1961177 w 12192000"/>
              <a:gd name="connsiteY324" fmla="*/ 6175750 h 6858000"/>
              <a:gd name="connsiteX325" fmla="*/ 1940650 w 12192000"/>
              <a:gd name="connsiteY325" fmla="*/ 6163189 h 6858000"/>
              <a:gd name="connsiteX326" fmla="*/ 1927814 w 12192000"/>
              <a:gd name="connsiteY326" fmla="*/ 6148653 h 6858000"/>
              <a:gd name="connsiteX327" fmla="*/ 1929028 w 12192000"/>
              <a:gd name="connsiteY327" fmla="*/ 6142021 h 6858000"/>
              <a:gd name="connsiteX328" fmla="*/ 1918509 w 12192000"/>
              <a:gd name="connsiteY328" fmla="*/ 6134512 h 6858000"/>
              <a:gd name="connsiteX329" fmla="*/ 1916718 w 12192000"/>
              <a:gd name="connsiteY329" fmla="*/ 6131733 h 6858000"/>
              <a:gd name="connsiteX330" fmla="*/ 1905431 w 12192000"/>
              <a:gd name="connsiteY330" fmla="*/ 6116581 h 6858000"/>
              <a:gd name="connsiteX331" fmla="*/ 1856375 w 12192000"/>
              <a:gd name="connsiteY331" fmla="*/ 6103646 h 6858000"/>
              <a:gd name="connsiteX332" fmla="*/ 1816551 w 12192000"/>
              <a:gd name="connsiteY332" fmla="*/ 6071761 h 6858000"/>
              <a:gd name="connsiteX333" fmla="*/ 1633798 w 12192000"/>
              <a:gd name="connsiteY333" fmla="*/ 5975947 h 6858000"/>
              <a:gd name="connsiteX334" fmla="*/ 1625768 w 12192000"/>
              <a:gd name="connsiteY334" fmla="*/ 5945296 h 6858000"/>
              <a:gd name="connsiteX335" fmla="*/ 1558071 w 12192000"/>
              <a:gd name="connsiteY335" fmla="*/ 5900388 h 6858000"/>
              <a:gd name="connsiteX336" fmla="*/ 1419833 w 12192000"/>
              <a:gd name="connsiteY336" fmla="*/ 5862012 h 6858000"/>
              <a:gd name="connsiteX337" fmla="*/ 1293711 w 12192000"/>
              <a:gd name="connsiteY337" fmla="*/ 5780774 h 6858000"/>
              <a:gd name="connsiteX338" fmla="*/ 1276884 w 12192000"/>
              <a:gd name="connsiteY338" fmla="*/ 5781282 h 6858000"/>
              <a:gd name="connsiteX339" fmla="*/ 1260832 w 12192000"/>
              <a:gd name="connsiteY339" fmla="*/ 5777530 h 6858000"/>
              <a:gd name="connsiteX340" fmla="*/ 1259737 w 12192000"/>
              <a:gd name="connsiteY340" fmla="*/ 5775777 h 6858000"/>
              <a:gd name="connsiteX341" fmla="*/ 1243663 w 12192000"/>
              <a:gd name="connsiteY341" fmla="*/ 5767569 h 6858000"/>
              <a:gd name="connsiteX342" fmla="*/ 1238401 w 12192000"/>
              <a:gd name="connsiteY342" fmla="*/ 5768358 h 6858000"/>
              <a:gd name="connsiteX343" fmla="*/ 1226827 w 12192000"/>
              <a:gd name="connsiteY343" fmla="*/ 5763537 h 6858000"/>
              <a:gd name="connsiteX344" fmla="*/ 1202553 w 12192000"/>
              <a:gd name="connsiteY344" fmla="*/ 5756225 h 6858000"/>
              <a:gd name="connsiteX345" fmla="*/ 1199393 w 12192000"/>
              <a:gd name="connsiteY345" fmla="*/ 5752809 h 6858000"/>
              <a:gd name="connsiteX346" fmla="*/ 1164932 w 12192000"/>
              <a:gd name="connsiteY346" fmla="*/ 5738590 h 6858000"/>
              <a:gd name="connsiteX347" fmla="*/ 1165111 w 12192000"/>
              <a:gd name="connsiteY347" fmla="*/ 5737421 h 6858000"/>
              <a:gd name="connsiteX348" fmla="*/ 1158259 w 12192000"/>
              <a:gd name="connsiteY348" fmla="*/ 5729163 h 6858000"/>
              <a:gd name="connsiteX349" fmla="*/ 1143665 w 12192000"/>
              <a:gd name="connsiteY349" fmla="*/ 5715599 h 6858000"/>
              <a:gd name="connsiteX350" fmla="*/ 1118122 w 12192000"/>
              <a:gd name="connsiteY350" fmla="*/ 5672283 h 6858000"/>
              <a:gd name="connsiteX351" fmla="*/ 1082268 w 12192000"/>
              <a:gd name="connsiteY351" fmla="*/ 5657351 h 6858000"/>
              <a:gd name="connsiteX352" fmla="*/ 1075393 w 12192000"/>
              <a:gd name="connsiteY352" fmla="*/ 5653807 h 6858000"/>
              <a:gd name="connsiteX353" fmla="*/ 1075396 w 12192000"/>
              <a:gd name="connsiteY353" fmla="*/ 5653514 h 6858000"/>
              <a:gd name="connsiteX354" fmla="*/ 1068424 w 12192000"/>
              <a:gd name="connsiteY354" fmla="*/ 5649335 h 6858000"/>
              <a:gd name="connsiteX355" fmla="*/ 1062858 w 12192000"/>
              <a:gd name="connsiteY355" fmla="*/ 5647349 h 6858000"/>
              <a:gd name="connsiteX356" fmla="*/ 1049520 w 12192000"/>
              <a:gd name="connsiteY356" fmla="*/ 5640476 h 6858000"/>
              <a:gd name="connsiteX357" fmla="*/ 1045864 w 12192000"/>
              <a:gd name="connsiteY357" fmla="*/ 5636633 h 6858000"/>
              <a:gd name="connsiteX358" fmla="*/ 1045757 w 12192000"/>
              <a:gd name="connsiteY358" fmla="*/ 5632979 h 6858000"/>
              <a:gd name="connsiteX359" fmla="*/ 1044350 w 12192000"/>
              <a:gd name="connsiteY359" fmla="*/ 5632652 h 6858000"/>
              <a:gd name="connsiteX360" fmla="*/ 1024186 w 12192000"/>
              <a:gd name="connsiteY360" fmla="*/ 5612300 h 6858000"/>
              <a:gd name="connsiteX361" fmla="*/ 973495 w 12192000"/>
              <a:gd name="connsiteY361" fmla="*/ 5575059 h 6858000"/>
              <a:gd name="connsiteX362" fmla="*/ 942299 w 12192000"/>
              <a:gd name="connsiteY362" fmla="*/ 5557148 h 6858000"/>
              <a:gd name="connsiteX363" fmla="*/ 859213 w 12192000"/>
              <a:gd name="connsiteY363" fmla="*/ 5504353 h 6858000"/>
              <a:gd name="connsiteX364" fmla="*/ 777621 w 12192000"/>
              <a:gd name="connsiteY364" fmla="*/ 5448518 h 6858000"/>
              <a:gd name="connsiteX365" fmla="*/ 746978 w 12192000"/>
              <a:gd name="connsiteY365" fmla="*/ 5404694 h 6858000"/>
              <a:gd name="connsiteX366" fmla="*/ 742331 w 12192000"/>
              <a:gd name="connsiteY366" fmla="*/ 5401459 h 6858000"/>
              <a:gd name="connsiteX367" fmla="*/ 728026 w 12192000"/>
              <a:gd name="connsiteY367" fmla="*/ 5397117 h 6858000"/>
              <a:gd name="connsiteX368" fmla="*/ 722379 w 12192000"/>
              <a:gd name="connsiteY368" fmla="*/ 5396227 h 6858000"/>
              <a:gd name="connsiteX369" fmla="*/ 714684 w 12192000"/>
              <a:gd name="connsiteY369" fmla="*/ 5393346 h 6858000"/>
              <a:gd name="connsiteX370" fmla="*/ 714579 w 12192000"/>
              <a:gd name="connsiteY370" fmla="*/ 5393038 h 6858000"/>
              <a:gd name="connsiteX371" fmla="*/ 707205 w 12192000"/>
              <a:gd name="connsiteY371" fmla="*/ 5390802 h 6858000"/>
              <a:gd name="connsiteX372" fmla="*/ 670052 w 12192000"/>
              <a:gd name="connsiteY372" fmla="*/ 5382838 h 6858000"/>
              <a:gd name="connsiteX373" fmla="*/ 631523 w 12192000"/>
              <a:gd name="connsiteY373" fmla="*/ 5343039 h 6858000"/>
              <a:gd name="connsiteX374" fmla="*/ 613641 w 12192000"/>
              <a:gd name="connsiteY374" fmla="*/ 5331978 h 6858000"/>
              <a:gd name="connsiteX375" fmla="*/ 604546 w 12192000"/>
              <a:gd name="connsiteY375" fmla="*/ 5324813 h 6858000"/>
              <a:gd name="connsiteX376" fmla="*/ 604272 w 12192000"/>
              <a:gd name="connsiteY376" fmla="*/ 5323553 h 6858000"/>
              <a:gd name="connsiteX377" fmla="*/ 568614 w 12192000"/>
              <a:gd name="connsiteY377" fmla="*/ 5316038 h 6858000"/>
              <a:gd name="connsiteX378" fmla="*/ 564563 w 12192000"/>
              <a:gd name="connsiteY378" fmla="*/ 5313140 h 6858000"/>
              <a:gd name="connsiteX379" fmla="*/ 540445 w 12192000"/>
              <a:gd name="connsiteY379" fmla="*/ 5310669 h 6858000"/>
              <a:gd name="connsiteX380" fmla="*/ 528452 w 12192000"/>
              <a:gd name="connsiteY380" fmla="*/ 5308096 h 6858000"/>
              <a:gd name="connsiteX381" fmla="*/ 524103 w 12192000"/>
              <a:gd name="connsiteY381" fmla="*/ 5310045 h 6858000"/>
              <a:gd name="connsiteX382" fmla="*/ 506887 w 12192000"/>
              <a:gd name="connsiteY382" fmla="*/ 5304890 h 6858000"/>
              <a:gd name="connsiteX383" fmla="*/ 505272 w 12192000"/>
              <a:gd name="connsiteY383" fmla="*/ 5303292 h 6858000"/>
              <a:gd name="connsiteX384" fmla="*/ 489724 w 12192000"/>
              <a:gd name="connsiteY384" fmla="*/ 5302789 h 6858000"/>
              <a:gd name="connsiteX385" fmla="*/ 475061 w 12192000"/>
              <a:gd name="connsiteY385" fmla="*/ 5306899 h 6858000"/>
              <a:gd name="connsiteX386" fmla="*/ 333782 w 12192000"/>
              <a:gd name="connsiteY386" fmla="*/ 5248898 h 6858000"/>
              <a:gd name="connsiteX387" fmla="*/ 197633 w 12192000"/>
              <a:gd name="connsiteY387" fmla="*/ 5238233 h 6858000"/>
              <a:gd name="connsiteX388" fmla="*/ 121319 w 12192000"/>
              <a:gd name="connsiteY388" fmla="*/ 5205740 h 6858000"/>
              <a:gd name="connsiteX389" fmla="*/ 102916 w 12192000"/>
              <a:gd name="connsiteY389" fmla="*/ 5175442 h 6858000"/>
              <a:gd name="connsiteX390" fmla="*/ 5531 w 12192000"/>
              <a:gd name="connsiteY390" fmla="*/ 5150468 h 6858000"/>
              <a:gd name="connsiteX391" fmla="*/ 0 w 12192000"/>
              <a:gd name="connsiteY391" fmla="*/ 5148137 h 6858000"/>
              <a:gd name="connsiteX392" fmla="*/ 0 w 12192000"/>
              <a:gd name="connsiteY392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43685 w 12192000"/>
              <a:gd name="connsiteY175" fmla="*/ 2419832 h 6858000"/>
              <a:gd name="connsiteX176" fmla="*/ 9477557 w 12192000"/>
              <a:gd name="connsiteY176" fmla="*/ 2435403 h 6858000"/>
              <a:gd name="connsiteX177" fmla="*/ 9477331 w 12192000"/>
              <a:gd name="connsiteY177" fmla="*/ 2436565 h 6858000"/>
              <a:gd name="connsiteX178" fmla="*/ 9483851 w 12192000"/>
              <a:gd name="connsiteY178" fmla="*/ 2445087 h 6858000"/>
              <a:gd name="connsiteX179" fmla="*/ 9497896 w 12192000"/>
              <a:gd name="connsiteY179" fmla="*/ 2459219 h 6858000"/>
              <a:gd name="connsiteX180" fmla="*/ 9521707 w 12192000"/>
              <a:gd name="connsiteY180" fmla="*/ 2503510 h 6858000"/>
              <a:gd name="connsiteX181" fmla="*/ 9556943 w 12192000"/>
              <a:gd name="connsiteY181" fmla="*/ 2519851 h 6858000"/>
              <a:gd name="connsiteX182" fmla="*/ 9563672 w 12192000"/>
              <a:gd name="connsiteY182" fmla="*/ 2523663 h 6858000"/>
              <a:gd name="connsiteX183" fmla="*/ 9563658 w 12192000"/>
              <a:gd name="connsiteY183" fmla="*/ 2523954 h 6858000"/>
              <a:gd name="connsiteX184" fmla="*/ 9570458 w 12192000"/>
              <a:gd name="connsiteY184" fmla="*/ 2528407 h 6858000"/>
              <a:gd name="connsiteX185" fmla="*/ 9575942 w 12192000"/>
              <a:gd name="connsiteY185" fmla="*/ 2530612 h 6858000"/>
              <a:gd name="connsiteX186" fmla="*/ 9588998 w 12192000"/>
              <a:gd name="connsiteY186" fmla="*/ 2538008 h 6858000"/>
              <a:gd name="connsiteX187" fmla="*/ 9592500 w 12192000"/>
              <a:gd name="connsiteY187" fmla="*/ 2541990 h 6858000"/>
              <a:gd name="connsiteX188" fmla="*/ 9592461 w 12192000"/>
              <a:gd name="connsiteY188" fmla="*/ 2545645 h 6858000"/>
              <a:gd name="connsiteX189" fmla="*/ 9593855 w 12192000"/>
              <a:gd name="connsiteY189" fmla="*/ 2546028 h 6858000"/>
              <a:gd name="connsiteX190" fmla="*/ 9613198 w 12192000"/>
              <a:gd name="connsiteY190" fmla="*/ 2567162 h 6858000"/>
              <a:gd name="connsiteX191" fmla="*/ 9662375 w 12192000"/>
              <a:gd name="connsiteY191" fmla="*/ 2606378 h 6858000"/>
              <a:gd name="connsiteX192" fmla="*/ 9692840 w 12192000"/>
              <a:gd name="connsiteY192" fmla="*/ 2625509 h 6858000"/>
              <a:gd name="connsiteX193" fmla="*/ 9773773 w 12192000"/>
              <a:gd name="connsiteY193" fmla="*/ 2681549 h 6858000"/>
              <a:gd name="connsiteX194" fmla="*/ 9853091 w 12192000"/>
              <a:gd name="connsiteY194" fmla="*/ 2740567 h 6858000"/>
              <a:gd name="connsiteX195" fmla="*/ 9881979 w 12192000"/>
              <a:gd name="connsiteY195" fmla="*/ 2785572 h 6858000"/>
              <a:gd name="connsiteX196" fmla="*/ 9886493 w 12192000"/>
              <a:gd name="connsiteY196" fmla="*/ 2788985 h 6858000"/>
              <a:gd name="connsiteX197" fmla="*/ 9900616 w 12192000"/>
              <a:gd name="connsiteY197" fmla="*/ 2793889 h 6858000"/>
              <a:gd name="connsiteX198" fmla="*/ 9906223 w 12192000"/>
              <a:gd name="connsiteY198" fmla="*/ 2795001 h 6858000"/>
              <a:gd name="connsiteX199" fmla="*/ 9913796 w 12192000"/>
              <a:gd name="connsiteY199" fmla="*/ 2798185 h 6858000"/>
              <a:gd name="connsiteX200" fmla="*/ 9913891 w 12192000"/>
              <a:gd name="connsiteY200" fmla="*/ 2798497 h 6858000"/>
              <a:gd name="connsiteX201" fmla="*/ 9921170 w 12192000"/>
              <a:gd name="connsiteY201" fmla="*/ 2801023 h 6858000"/>
              <a:gd name="connsiteX202" fmla="*/ 9957978 w 12192000"/>
              <a:gd name="connsiteY202" fmla="*/ 2810450 h 6858000"/>
              <a:gd name="connsiteX203" fmla="*/ 9994905 w 12192000"/>
              <a:gd name="connsiteY203" fmla="*/ 2851743 h 6858000"/>
              <a:gd name="connsiteX204" fmla="*/ 10012335 w 12192000"/>
              <a:gd name="connsiteY204" fmla="*/ 2863503 h 6858000"/>
              <a:gd name="connsiteX205" fmla="*/ 10021140 w 12192000"/>
              <a:gd name="connsiteY205" fmla="*/ 2871021 h 6858000"/>
              <a:gd name="connsiteX206" fmla="*/ 10021363 w 12192000"/>
              <a:gd name="connsiteY206" fmla="*/ 2872291 h 6858000"/>
              <a:gd name="connsiteX207" fmla="*/ 10056696 w 12192000"/>
              <a:gd name="connsiteY207" fmla="*/ 2881211 h 6858000"/>
              <a:gd name="connsiteX208" fmla="*/ 10060629 w 12192000"/>
              <a:gd name="connsiteY208" fmla="*/ 2884267 h 6858000"/>
              <a:gd name="connsiteX209" fmla="*/ 10084630 w 12192000"/>
              <a:gd name="connsiteY209" fmla="*/ 2887690 h 6858000"/>
              <a:gd name="connsiteX210" fmla="*/ 10096512 w 12192000"/>
              <a:gd name="connsiteY210" fmla="*/ 2890733 h 6858000"/>
              <a:gd name="connsiteX211" fmla="*/ 10100935 w 12192000"/>
              <a:gd name="connsiteY211" fmla="*/ 2888959 h 6858000"/>
              <a:gd name="connsiteX212" fmla="*/ 10117933 w 12192000"/>
              <a:gd name="connsiteY212" fmla="*/ 2894790 h 6858000"/>
              <a:gd name="connsiteX213" fmla="*/ 10119485 w 12192000"/>
              <a:gd name="connsiteY213" fmla="*/ 2896453 h 6858000"/>
              <a:gd name="connsiteX214" fmla="*/ 10135000 w 12192000"/>
              <a:gd name="connsiteY214" fmla="*/ 2897569 h 6858000"/>
              <a:gd name="connsiteX215" fmla="*/ 10149815 w 12192000"/>
              <a:gd name="connsiteY215" fmla="*/ 2894040 h 6858000"/>
              <a:gd name="connsiteX216" fmla="*/ 10288689 w 12192000"/>
              <a:gd name="connsiteY216" fmla="*/ 2957584 h 6858000"/>
              <a:gd name="connsiteX217" fmla="*/ 10424309 w 12192000"/>
              <a:gd name="connsiteY217" fmla="*/ 2973627 h 6858000"/>
              <a:gd name="connsiteX218" fmla="*/ 10499279 w 12192000"/>
              <a:gd name="connsiteY218" fmla="*/ 3009111 h 6858000"/>
              <a:gd name="connsiteX219" fmla="*/ 10516468 w 12192000"/>
              <a:gd name="connsiteY219" fmla="*/ 3040116 h 6858000"/>
              <a:gd name="connsiteX220" fmla="*/ 10710530 w 12192000"/>
              <a:gd name="connsiteY220" fmla="*/ 3109023 h 6858000"/>
              <a:gd name="connsiteX221" fmla="*/ 10756420 w 12192000"/>
              <a:gd name="connsiteY221" fmla="*/ 3135681 h 6858000"/>
              <a:gd name="connsiteX222" fmla="*/ 10804325 w 12192000"/>
              <a:gd name="connsiteY222" fmla="*/ 3140650 h 6858000"/>
              <a:gd name="connsiteX223" fmla="*/ 10819334 w 12192000"/>
              <a:gd name="connsiteY223" fmla="*/ 3154675 h 6858000"/>
              <a:gd name="connsiteX224" fmla="*/ 10821840 w 12192000"/>
              <a:gd name="connsiteY224" fmla="*/ 3157296 h 6858000"/>
              <a:gd name="connsiteX225" fmla="*/ 10833661 w 12192000"/>
              <a:gd name="connsiteY225" fmla="*/ 3163373 h 6858000"/>
              <a:gd name="connsiteX226" fmla="*/ 10834755 w 12192000"/>
              <a:gd name="connsiteY226" fmla="*/ 3170607 h 6858000"/>
              <a:gd name="connsiteX227" fmla="*/ 10850942 w 12192000"/>
              <a:gd name="connsiteY227" fmla="*/ 3183705 h 6858000"/>
              <a:gd name="connsiteX228" fmla="*/ 10873328 w 12192000"/>
              <a:gd name="connsiteY228" fmla="*/ 3193349 h 6858000"/>
              <a:gd name="connsiteX229" fmla="*/ 10982089 w 12192000"/>
              <a:gd name="connsiteY229" fmla="*/ 3232949 h 6858000"/>
              <a:gd name="connsiteX230" fmla="*/ 11045805 w 12192000"/>
              <a:gd name="connsiteY230" fmla="*/ 3260191 h 6858000"/>
              <a:gd name="connsiteX231" fmla="*/ 11067877 w 12192000"/>
              <a:gd name="connsiteY231" fmla="*/ 3276112 h 6858000"/>
              <a:gd name="connsiteX232" fmla="*/ 11100133 w 12192000"/>
              <a:gd name="connsiteY232" fmla="*/ 3294599 h 6858000"/>
              <a:gd name="connsiteX233" fmla="*/ 11155410 w 12192000"/>
              <a:gd name="connsiteY233" fmla="*/ 3331540 h 6858000"/>
              <a:gd name="connsiteX234" fmla="*/ 11232547 w 12192000"/>
              <a:gd name="connsiteY234" fmla="*/ 3373668 h 6858000"/>
              <a:gd name="connsiteX235" fmla="*/ 11297822 w 12192000"/>
              <a:gd name="connsiteY235" fmla="*/ 3380555 h 6858000"/>
              <a:gd name="connsiteX236" fmla="*/ 11301371 w 12192000"/>
              <a:gd name="connsiteY236" fmla="*/ 3386959 h 6858000"/>
              <a:gd name="connsiteX237" fmla="*/ 11341987 w 12192000"/>
              <a:gd name="connsiteY237" fmla="*/ 3403320 h 6858000"/>
              <a:gd name="connsiteX238" fmla="*/ 11494998 w 12192000"/>
              <a:gd name="connsiteY238" fmla="*/ 3431829 h 6858000"/>
              <a:gd name="connsiteX239" fmla="*/ 11574074 w 12192000"/>
              <a:gd name="connsiteY239" fmla="*/ 3464593 h 6858000"/>
              <a:gd name="connsiteX240" fmla="*/ 11639338 w 12192000"/>
              <a:gd name="connsiteY240" fmla="*/ 3592655 h 6858000"/>
              <a:gd name="connsiteX241" fmla="*/ 11774154 w 12192000"/>
              <a:gd name="connsiteY241" fmla="*/ 3703764 h 6858000"/>
              <a:gd name="connsiteX242" fmla="*/ 11957298 w 12192000"/>
              <a:gd name="connsiteY242" fmla="*/ 3681095 h 6858000"/>
              <a:gd name="connsiteX243" fmla="*/ 12052251 w 12192000"/>
              <a:gd name="connsiteY243" fmla="*/ 3738162 h 6858000"/>
              <a:gd name="connsiteX244" fmla="*/ 12101844 w 12192000"/>
              <a:gd name="connsiteY244" fmla="*/ 3789811 h 6858000"/>
              <a:gd name="connsiteX245" fmla="*/ 12155104 w 12192000"/>
              <a:gd name="connsiteY245" fmla="*/ 3824490 h 6858000"/>
              <a:gd name="connsiteX246" fmla="*/ 12192000 w 12192000"/>
              <a:gd name="connsiteY246" fmla="*/ 3836507 h 6858000"/>
              <a:gd name="connsiteX247" fmla="*/ 12192000 w 12192000"/>
              <a:gd name="connsiteY247" fmla="*/ 6858000 h 6858000"/>
              <a:gd name="connsiteX248" fmla="*/ 4040176 w 12192000"/>
              <a:gd name="connsiteY248" fmla="*/ 6858000 h 6858000"/>
              <a:gd name="connsiteX249" fmla="*/ 4035195 w 12192000"/>
              <a:gd name="connsiteY249" fmla="*/ 6847706 h 6858000"/>
              <a:gd name="connsiteX250" fmla="*/ 4024571 w 12192000"/>
              <a:gd name="connsiteY250" fmla="*/ 6834979 h 6858000"/>
              <a:gd name="connsiteX251" fmla="*/ 4019140 w 12192000"/>
              <a:gd name="connsiteY251" fmla="*/ 6832910 h 6858000"/>
              <a:gd name="connsiteX252" fmla="*/ 4004905 w 12192000"/>
              <a:gd name="connsiteY252" fmla="*/ 6832293 h 6858000"/>
              <a:gd name="connsiteX253" fmla="*/ 3999653 w 12192000"/>
              <a:gd name="connsiteY253" fmla="*/ 6832889 h 6858000"/>
              <a:gd name="connsiteX254" fmla="*/ 3991753 w 12192000"/>
              <a:gd name="connsiteY254" fmla="*/ 6831996 h 6858000"/>
              <a:gd name="connsiteX255" fmla="*/ 3991528 w 12192000"/>
              <a:gd name="connsiteY255" fmla="*/ 6831709 h 6858000"/>
              <a:gd name="connsiteX256" fmla="*/ 3984190 w 12192000"/>
              <a:gd name="connsiteY256" fmla="*/ 6831390 h 6858000"/>
              <a:gd name="connsiteX257" fmla="*/ 3948690 w 12192000"/>
              <a:gd name="connsiteY257" fmla="*/ 6833171 h 6858000"/>
              <a:gd name="connsiteX258" fmla="*/ 3897896 w 12192000"/>
              <a:gd name="connsiteY258" fmla="*/ 6802710 h 6858000"/>
              <a:gd name="connsiteX259" fmla="*/ 3877605 w 12192000"/>
              <a:gd name="connsiteY259" fmla="*/ 6796165 h 6858000"/>
              <a:gd name="connsiteX260" fmla="*/ 3866602 w 12192000"/>
              <a:gd name="connsiteY260" fmla="*/ 6791257 h 6858000"/>
              <a:gd name="connsiteX261" fmla="*/ 3865811 w 12192000"/>
              <a:gd name="connsiteY261" fmla="*/ 6790043 h 6858000"/>
              <a:gd name="connsiteX262" fmla="*/ 3831795 w 12192000"/>
              <a:gd name="connsiteY262" fmla="*/ 6791881 h 6858000"/>
              <a:gd name="connsiteX263" fmla="*/ 3827025 w 12192000"/>
              <a:gd name="connsiteY263" fmla="*/ 6789998 h 6858000"/>
              <a:gd name="connsiteX264" fmla="*/ 3805177 w 12192000"/>
              <a:gd name="connsiteY264" fmla="*/ 6793919 h 6858000"/>
              <a:gd name="connsiteX265" fmla="*/ 3793719 w 12192000"/>
              <a:gd name="connsiteY265" fmla="*/ 6794494 h 6858000"/>
              <a:gd name="connsiteX266" fmla="*/ 3790837 w 12192000"/>
              <a:gd name="connsiteY266" fmla="*/ 6797650 h 6858000"/>
              <a:gd name="connsiteX267" fmla="*/ 3773741 w 12192000"/>
              <a:gd name="connsiteY267" fmla="*/ 6796977 h 6858000"/>
              <a:gd name="connsiteX268" fmla="*/ 3771642 w 12192000"/>
              <a:gd name="connsiteY268" fmla="*/ 6795770 h 6858000"/>
              <a:gd name="connsiteX269" fmla="*/ 3758039 w 12192000"/>
              <a:gd name="connsiteY269" fmla="*/ 6799416 h 6858000"/>
              <a:gd name="connsiteX270" fmla="*/ 3747245 w 12192000"/>
              <a:gd name="connsiteY270" fmla="*/ 6807548 h 6858000"/>
              <a:gd name="connsiteX271" fmla="*/ 3599970 w 12192000"/>
              <a:gd name="connsiteY271" fmla="*/ 6785930 h 6858000"/>
              <a:gd name="connsiteX272" fmla="*/ 3532509 w 12192000"/>
              <a:gd name="connsiteY272" fmla="*/ 6773888 h 6858000"/>
              <a:gd name="connsiteX273" fmla="*/ 3519209 w 12192000"/>
              <a:gd name="connsiteY273" fmla="*/ 6779801 h 6858000"/>
              <a:gd name="connsiteX274" fmla="*/ 3518611 w 12192000"/>
              <a:gd name="connsiteY274" fmla="*/ 6767130 h 6858000"/>
              <a:gd name="connsiteX275" fmla="*/ 3500042 w 12192000"/>
              <a:gd name="connsiteY275" fmla="*/ 6757141 h 6858000"/>
              <a:gd name="connsiteX276" fmla="*/ 3490483 w 12192000"/>
              <a:gd name="connsiteY276" fmla="*/ 6750514 h 6858000"/>
              <a:gd name="connsiteX277" fmla="*/ 3490120 w 12192000"/>
              <a:gd name="connsiteY277" fmla="*/ 6749268 h 6858000"/>
              <a:gd name="connsiteX278" fmla="*/ 3454165 w 12192000"/>
              <a:gd name="connsiteY278" fmla="*/ 6743923 h 6858000"/>
              <a:gd name="connsiteX279" fmla="*/ 3449932 w 12192000"/>
              <a:gd name="connsiteY279" fmla="*/ 6741269 h 6858000"/>
              <a:gd name="connsiteX280" fmla="*/ 3425804 w 12192000"/>
              <a:gd name="connsiteY280" fmla="*/ 6740274 h 6858000"/>
              <a:gd name="connsiteX281" fmla="*/ 3413708 w 12192000"/>
              <a:gd name="connsiteY281" fmla="*/ 6738431 h 6858000"/>
              <a:gd name="connsiteX282" fmla="*/ 3409529 w 12192000"/>
              <a:gd name="connsiteY282" fmla="*/ 6740648 h 6858000"/>
              <a:gd name="connsiteX283" fmla="*/ 3392060 w 12192000"/>
              <a:gd name="connsiteY283" fmla="*/ 6736540 h 6858000"/>
              <a:gd name="connsiteX284" fmla="*/ 3390340 w 12192000"/>
              <a:gd name="connsiteY284" fmla="*/ 6735035 h 6858000"/>
              <a:gd name="connsiteX285" fmla="*/ 3374867 w 12192000"/>
              <a:gd name="connsiteY285" fmla="*/ 6735488 h 6858000"/>
              <a:gd name="connsiteX286" fmla="*/ 3360611 w 12192000"/>
              <a:gd name="connsiteY286" fmla="*/ 6740511 h 6858000"/>
              <a:gd name="connsiteX287" fmla="*/ 3216077 w 12192000"/>
              <a:gd name="connsiteY287" fmla="*/ 6691033 h 6858000"/>
              <a:gd name="connsiteX288" fmla="*/ 3080116 w 12192000"/>
              <a:gd name="connsiteY288" fmla="*/ 6688703 h 6858000"/>
              <a:gd name="connsiteX289" fmla="*/ 3001959 w 12192000"/>
              <a:gd name="connsiteY289" fmla="*/ 6660812 h 6858000"/>
              <a:gd name="connsiteX290" fmla="*/ 2981461 w 12192000"/>
              <a:gd name="connsiteY290" fmla="*/ 6631565 h 6858000"/>
              <a:gd name="connsiteX291" fmla="*/ 2781735 w 12192000"/>
              <a:gd name="connsiteY291" fmla="*/ 6582305 h 6858000"/>
              <a:gd name="connsiteX292" fmla="*/ 2733334 w 12192000"/>
              <a:gd name="connsiteY292" fmla="*/ 6560298 h 6858000"/>
              <a:gd name="connsiteX293" fmla="*/ 2685391 w 12192000"/>
              <a:gd name="connsiteY293" fmla="*/ 6560172 h 6858000"/>
              <a:gd name="connsiteX294" fmla="*/ 2668962 w 12192000"/>
              <a:gd name="connsiteY294" fmla="*/ 6547670 h 6858000"/>
              <a:gd name="connsiteX295" fmla="*/ 2666187 w 12192000"/>
              <a:gd name="connsiteY295" fmla="*/ 6545304 h 6858000"/>
              <a:gd name="connsiteX296" fmla="*/ 2653807 w 12192000"/>
              <a:gd name="connsiteY296" fmla="*/ 6540428 h 6858000"/>
              <a:gd name="connsiteX297" fmla="*/ 2651913 w 12192000"/>
              <a:gd name="connsiteY297" fmla="*/ 6533309 h 6858000"/>
              <a:gd name="connsiteX298" fmla="*/ 2634424 w 12192000"/>
              <a:gd name="connsiteY298" fmla="*/ 6521851 h 6858000"/>
              <a:gd name="connsiteX299" fmla="*/ 2611193 w 12192000"/>
              <a:gd name="connsiteY299" fmla="*/ 6514476 h 6858000"/>
              <a:gd name="connsiteX300" fmla="*/ 2528835 w 12192000"/>
              <a:gd name="connsiteY300" fmla="*/ 6487649 h 6858000"/>
              <a:gd name="connsiteX301" fmla="*/ 2514424 w 12192000"/>
              <a:gd name="connsiteY301" fmla="*/ 6486794 h 6858000"/>
              <a:gd name="connsiteX302" fmla="*/ 2471857 w 12192000"/>
              <a:gd name="connsiteY302" fmla="*/ 6467930 h 6858000"/>
              <a:gd name="connsiteX303" fmla="*/ 2432918 w 12192000"/>
              <a:gd name="connsiteY303" fmla="*/ 6454737 h 6858000"/>
              <a:gd name="connsiteX304" fmla="*/ 2406746 w 12192000"/>
              <a:gd name="connsiteY304" fmla="*/ 6449571 h 6858000"/>
              <a:gd name="connsiteX305" fmla="*/ 2400673 w 12192000"/>
              <a:gd name="connsiteY305" fmla="*/ 6445392 h 6858000"/>
              <a:gd name="connsiteX306" fmla="*/ 2375430 w 12192000"/>
              <a:gd name="connsiteY306" fmla="*/ 6436198 h 6858000"/>
              <a:gd name="connsiteX307" fmla="*/ 2361493 w 12192000"/>
              <a:gd name="connsiteY307" fmla="*/ 6435403 h 6858000"/>
              <a:gd name="connsiteX308" fmla="*/ 2350645 w 12192000"/>
              <a:gd name="connsiteY308" fmla="*/ 6424146 h 6858000"/>
              <a:gd name="connsiteX309" fmla="*/ 2348985 w 12192000"/>
              <a:gd name="connsiteY309" fmla="*/ 6417814 h 6858000"/>
              <a:gd name="connsiteX310" fmla="*/ 2330080 w 12192000"/>
              <a:gd name="connsiteY310" fmla="*/ 6414668 h 6858000"/>
              <a:gd name="connsiteX311" fmla="*/ 2316586 w 12192000"/>
              <a:gd name="connsiteY311" fmla="*/ 6404861 h 6858000"/>
              <a:gd name="connsiteX312" fmla="*/ 2302599 w 12192000"/>
              <a:gd name="connsiteY312" fmla="*/ 6404321 h 6858000"/>
              <a:gd name="connsiteX313" fmla="*/ 2297404 w 12192000"/>
              <a:gd name="connsiteY313" fmla="*/ 6401899 h 6858000"/>
              <a:gd name="connsiteX314" fmla="*/ 2284680 w 12192000"/>
              <a:gd name="connsiteY314" fmla="*/ 6395205 h 6858000"/>
              <a:gd name="connsiteX315" fmla="*/ 2263087 w 12192000"/>
              <a:gd name="connsiteY315" fmla="*/ 6382363 h 6858000"/>
              <a:gd name="connsiteX316" fmla="*/ 2256073 w 12192000"/>
              <a:gd name="connsiteY316" fmla="*/ 6379356 h 6858000"/>
              <a:gd name="connsiteX317" fmla="*/ 2242767 w 12192000"/>
              <a:gd name="connsiteY317" fmla="*/ 6365725 h 6858000"/>
              <a:gd name="connsiteX318" fmla="*/ 2214365 w 12192000"/>
              <a:gd name="connsiteY318" fmla="*/ 6348883 h 6858000"/>
              <a:gd name="connsiteX319" fmla="*/ 2167979 w 12192000"/>
              <a:gd name="connsiteY319" fmla="*/ 6306176 h 6858000"/>
              <a:gd name="connsiteX320" fmla="*/ 2139905 w 12192000"/>
              <a:gd name="connsiteY320" fmla="*/ 6283989 h 6858000"/>
              <a:gd name="connsiteX321" fmla="*/ 2121769 w 12192000"/>
              <a:gd name="connsiteY321" fmla="*/ 6265897 h 6858000"/>
              <a:gd name="connsiteX322" fmla="*/ 2063279 w 12192000"/>
              <a:gd name="connsiteY322" fmla="*/ 6230326 h 6858000"/>
              <a:gd name="connsiteX323" fmla="*/ 1961177 w 12192000"/>
              <a:gd name="connsiteY323" fmla="*/ 6175750 h 6858000"/>
              <a:gd name="connsiteX324" fmla="*/ 1940650 w 12192000"/>
              <a:gd name="connsiteY324" fmla="*/ 6163189 h 6858000"/>
              <a:gd name="connsiteX325" fmla="*/ 1927814 w 12192000"/>
              <a:gd name="connsiteY325" fmla="*/ 6148653 h 6858000"/>
              <a:gd name="connsiteX326" fmla="*/ 1929028 w 12192000"/>
              <a:gd name="connsiteY326" fmla="*/ 6142021 h 6858000"/>
              <a:gd name="connsiteX327" fmla="*/ 1918509 w 12192000"/>
              <a:gd name="connsiteY327" fmla="*/ 6134512 h 6858000"/>
              <a:gd name="connsiteX328" fmla="*/ 1916718 w 12192000"/>
              <a:gd name="connsiteY328" fmla="*/ 6131733 h 6858000"/>
              <a:gd name="connsiteX329" fmla="*/ 1905431 w 12192000"/>
              <a:gd name="connsiteY329" fmla="*/ 6116581 h 6858000"/>
              <a:gd name="connsiteX330" fmla="*/ 1856375 w 12192000"/>
              <a:gd name="connsiteY330" fmla="*/ 6103646 h 6858000"/>
              <a:gd name="connsiteX331" fmla="*/ 1816551 w 12192000"/>
              <a:gd name="connsiteY331" fmla="*/ 6071761 h 6858000"/>
              <a:gd name="connsiteX332" fmla="*/ 1633798 w 12192000"/>
              <a:gd name="connsiteY332" fmla="*/ 5975947 h 6858000"/>
              <a:gd name="connsiteX333" fmla="*/ 1625768 w 12192000"/>
              <a:gd name="connsiteY333" fmla="*/ 5945296 h 6858000"/>
              <a:gd name="connsiteX334" fmla="*/ 1558071 w 12192000"/>
              <a:gd name="connsiteY334" fmla="*/ 5900388 h 6858000"/>
              <a:gd name="connsiteX335" fmla="*/ 1419833 w 12192000"/>
              <a:gd name="connsiteY335" fmla="*/ 5862012 h 6858000"/>
              <a:gd name="connsiteX336" fmla="*/ 1293711 w 12192000"/>
              <a:gd name="connsiteY336" fmla="*/ 5780774 h 6858000"/>
              <a:gd name="connsiteX337" fmla="*/ 1276884 w 12192000"/>
              <a:gd name="connsiteY337" fmla="*/ 5781282 h 6858000"/>
              <a:gd name="connsiteX338" fmla="*/ 1260832 w 12192000"/>
              <a:gd name="connsiteY338" fmla="*/ 5777530 h 6858000"/>
              <a:gd name="connsiteX339" fmla="*/ 1259737 w 12192000"/>
              <a:gd name="connsiteY339" fmla="*/ 5775777 h 6858000"/>
              <a:gd name="connsiteX340" fmla="*/ 1243663 w 12192000"/>
              <a:gd name="connsiteY340" fmla="*/ 5767569 h 6858000"/>
              <a:gd name="connsiteX341" fmla="*/ 1238401 w 12192000"/>
              <a:gd name="connsiteY341" fmla="*/ 5768358 h 6858000"/>
              <a:gd name="connsiteX342" fmla="*/ 1226827 w 12192000"/>
              <a:gd name="connsiteY342" fmla="*/ 5763537 h 6858000"/>
              <a:gd name="connsiteX343" fmla="*/ 1202553 w 12192000"/>
              <a:gd name="connsiteY343" fmla="*/ 5756225 h 6858000"/>
              <a:gd name="connsiteX344" fmla="*/ 1199393 w 12192000"/>
              <a:gd name="connsiteY344" fmla="*/ 5752809 h 6858000"/>
              <a:gd name="connsiteX345" fmla="*/ 1164932 w 12192000"/>
              <a:gd name="connsiteY345" fmla="*/ 5738590 h 6858000"/>
              <a:gd name="connsiteX346" fmla="*/ 1165111 w 12192000"/>
              <a:gd name="connsiteY346" fmla="*/ 5737421 h 6858000"/>
              <a:gd name="connsiteX347" fmla="*/ 1158259 w 12192000"/>
              <a:gd name="connsiteY347" fmla="*/ 5729163 h 6858000"/>
              <a:gd name="connsiteX348" fmla="*/ 1143665 w 12192000"/>
              <a:gd name="connsiteY348" fmla="*/ 5715599 h 6858000"/>
              <a:gd name="connsiteX349" fmla="*/ 1118122 w 12192000"/>
              <a:gd name="connsiteY349" fmla="*/ 5672283 h 6858000"/>
              <a:gd name="connsiteX350" fmla="*/ 1082268 w 12192000"/>
              <a:gd name="connsiteY350" fmla="*/ 5657351 h 6858000"/>
              <a:gd name="connsiteX351" fmla="*/ 1075393 w 12192000"/>
              <a:gd name="connsiteY351" fmla="*/ 5653807 h 6858000"/>
              <a:gd name="connsiteX352" fmla="*/ 1075396 w 12192000"/>
              <a:gd name="connsiteY352" fmla="*/ 5653514 h 6858000"/>
              <a:gd name="connsiteX353" fmla="*/ 1068424 w 12192000"/>
              <a:gd name="connsiteY353" fmla="*/ 5649335 h 6858000"/>
              <a:gd name="connsiteX354" fmla="*/ 1062858 w 12192000"/>
              <a:gd name="connsiteY354" fmla="*/ 5647349 h 6858000"/>
              <a:gd name="connsiteX355" fmla="*/ 1049520 w 12192000"/>
              <a:gd name="connsiteY355" fmla="*/ 5640476 h 6858000"/>
              <a:gd name="connsiteX356" fmla="*/ 1045864 w 12192000"/>
              <a:gd name="connsiteY356" fmla="*/ 5636633 h 6858000"/>
              <a:gd name="connsiteX357" fmla="*/ 1045757 w 12192000"/>
              <a:gd name="connsiteY357" fmla="*/ 5632979 h 6858000"/>
              <a:gd name="connsiteX358" fmla="*/ 1044350 w 12192000"/>
              <a:gd name="connsiteY358" fmla="*/ 5632652 h 6858000"/>
              <a:gd name="connsiteX359" fmla="*/ 1024186 w 12192000"/>
              <a:gd name="connsiteY359" fmla="*/ 5612300 h 6858000"/>
              <a:gd name="connsiteX360" fmla="*/ 973495 w 12192000"/>
              <a:gd name="connsiteY360" fmla="*/ 5575059 h 6858000"/>
              <a:gd name="connsiteX361" fmla="*/ 942299 w 12192000"/>
              <a:gd name="connsiteY361" fmla="*/ 5557148 h 6858000"/>
              <a:gd name="connsiteX362" fmla="*/ 859213 w 12192000"/>
              <a:gd name="connsiteY362" fmla="*/ 5504353 h 6858000"/>
              <a:gd name="connsiteX363" fmla="*/ 777621 w 12192000"/>
              <a:gd name="connsiteY363" fmla="*/ 5448518 h 6858000"/>
              <a:gd name="connsiteX364" fmla="*/ 746978 w 12192000"/>
              <a:gd name="connsiteY364" fmla="*/ 5404694 h 6858000"/>
              <a:gd name="connsiteX365" fmla="*/ 742331 w 12192000"/>
              <a:gd name="connsiteY365" fmla="*/ 5401459 h 6858000"/>
              <a:gd name="connsiteX366" fmla="*/ 728026 w 12192000"/>
              <a:gd name="connsiteY366" fmla="*/ 5397117 h 6858000"/>
              <a:gd name="connsiteX367" fmla="*/ 722379 w 12192000"/>
              <a:gd name="connsiteY367" fmla="*/ 5396227 h 6858000"/>
              <a:gd name="connsiteX368" fmla="*/ 714684 w 12192000"/>
              <a:gd name="connsiteY368" fmla="*/ 5393346 h 6858000"/>
              <a:gd name="connsiteX369" fmla="*/ 714579 w 12192000"/>
              <a:gd name="connsiteY369" fmla="*/ 5393038 h 6858000"/>
              <a:gd name="connsiteX370" fmla="*/ 707205 w 12192000"/>
              <a:gd name="connsiteY370" fmla="*/ 5390802 h 6858000"/>
              <a:gd name="connsiteX371" fmla="*/ 670052 w 12192000"/>
              <a:gd name="connsiteY371" fmla="*/ 5382838 h 6858000"/>
              <a:gd name="connsiteX372" fmla="*/ 631523 w 12192000"/>
              <a:gd name="connsiteY372" fmla="*/ 5343039 h 6858000"/>
              <a:gd name="connsiteX373" fmla="*/ 613641 w 12192000"/>
              <a:gd name="connsiteY373" fmla="*/ 5331978 h 6858000"/>
              <a:gd name="connsiteX374" fmla="*/ 604546 w 12192000"/>
              <a:gd name="connsiteY374" fmla="*/ 5324813 h 6858000"/>
              <a:gd name="connsiteX375" fmla="*/ 604272 w 12192000"/>
              <a:gd name="connsiteY375" fmla="*/ 5323553 h 6858000"/>
              <a:gd name="connsiteX376" fmla="*/ 568614 w 12192000"/>
              <a:gd name="connsiteY376" fmla="*/ 5316038 h 6858000"/>
              <a:gd name="connsiteX377" fmla="*/ 564563 w 12192000"/>
              <a:gd name="connsiteY377" fmla="*/ 5313140 h 6858000"/>
              <a:gd name="connsiteX378" fmla="*/ 540445 w 12192000"/>
              <a:gd name="connsiteY378" fmla="*/ 5310669 h 6858000"/>
              <a:gd name="connsiteX379" fmla="*/ 528452 w 12192000"/>
              <a:gd name="connsiteY379" fmla="*/ 5308096 h 6858000"/>
              <a:gd name="connsiteX380" fmla="*/ 524103 w 12192000"/>
              <a:gd name="connsiteY380" fmla="*/ 5310045 h 6858000"/>
              <a:gd name="connsiteX381" fmla="*/ 506887 w 12192000"/>
              <a:gd name="connsiteY381" fmla="*/ 5304890 h 6858000"/>
              <a:gd name="connsiteX382" fmla="*/ 505272 w 12192000"/>
              <a:gd name="connsiteY382" fmla="*/ 5303292 h 6858000"/>
              <a:gd name="connsiteX383" fmla="*/ 489724 w 12192000"/>
              <a:gd name="connsiteY383" fmla="*/ 5302789 h 6858000"/>
              <a:gd name="connsiteX384" fmla="*/ 475061 w 12192000"/>
              <a:gd name="connsiteY384" fmla="*/ 5306899 h 6858000"/>
              <a:gd name="connsiteX385" fmla="*/ 333782 w 12192000"/>
              <a:gd name="connsiteY385" fmla="*/ 5248898 h 6858000"/>
              <a:gd name="connsiteX386" fmla="*/ 197633 w 12192000"/>
              <a:gd name="connsiteY386" fmla="*/ 5238233 h 6858000"/>
              <a:gd name="connsiteX387" fmla="*/ 121319 w 12192000"/>
              <a:gd name="connsiteY387" fmla="*/ 5205740 h 6858000"/>
              <a:gd name="connsiteX388" fmla="*/ 102916 w 12192000"/>
              <a:gd name="connsiteY388" fmla="*/ 5175442 h 6858000"/>
              <a:gd name="connsiteX389" fmla="*/ 5531 w 12192000"/>
              <a:gd name="connsiteY389" fmla="*/ 5150468 h 6858000"/>
              <a:gd name="connsiteX390" fmla="*/ 0 w 12192000"/>
              <a:gd name="connsiteY390" fmla="*/ 5148137 h 6858000"/>
              <a:gd name="connsiteX391" fmla="*/ 0 w 12192000"/>
              <a:gd name="connsiteY391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43685 w 12192000"/>
              <a:gd name="connsiteY175" fmla="*/ 2419832 h 6858000"/>
              <a:gd name="connsiteX176" fmla="*/ 9477557 w 12192000"/>
              <a:gd name="connsiteY176" fmla="*/ 2435403 h 6858000"/>
              <a:gd name="connsiteX177" fmla="*/ 9477331 w 12192000"/>
              <a:gd name="connsiteY177" fmla="*/ 2436565 h 6858000"/>
              <a:gd name="connsiteX178" fmla="*/ 9483851 w 12192000"/>
              <a:gd name="connsiteY178" fmla="*/ 2445087 h 6858000"/>
              <a:gd name="connsiteX179" fmla="*/ 9497896 w 12192000"/>
              <a:gd name="connsiteY179" fmla="*/ 2459219 h 6858000"/>
              <a:gd name="connsiteX180" fmla="*/ 9521707 w 12192000"/>
              <a:gd name="connsiteY180" fmla="*/ 2503510 h 6858000"/>
              <a:gd name="connsiteX181" fmla="*/ 9556943 w 12192000"/>
              <a:gd name="connsiteY181" fmla="*/ 2519851 h 6858000"/>
              <a:gd name="connsiteX182" fmla="*/ 9563672 w 12192000"/>
              <a:gd name="connsiteY182" fmla="*/ 2523663 h 6858000"/>
              <a:gd name="connsiteX183" fmla="*/ 9563658 w 12192000"/>
              <a:gd name="connsiteY183" fmla="*/ 2523954 h 6858000"/>
              <a:gd name="connsiteX184" fmla="*/ 9570458 w 12192000"/>
              <a:gd name="connsiteY184" fmla="*/ 2528407 h 6858000"/>
              <a:gd name="connsiteX185" fmla="*/ 9575942 w 12192000"/>
              <a:gd name="connsiteY185" fmla="*/ 2530612 h 6858000"/>
              <a:gd name="connsiteX186" fmla="*/ 9588998 w 12192000"/>
              <a:gd name="connsiteY186" fmla="*/ 2538008 h 6858000"/>
              <a:gd name="connsiteX187" fmla="*/ 9592500 w 12192000"/>
              <a:gd name="connsiteY187" fmla="*/ 2541990 h 6858000"/>
              <a:gd name="connsiteX188" fmla="*/ 9592461 w 12192000"/>
              <a:gd name="connsiteY188" fmla="*/ 2545645 h 6858000"/>
              <a:gd name="connsiteX189" fmla="*/ 9593855 w 12192000"/>
              <a:gd name="connsiteY189" fmla="*/ 2546028 h 6858000"/>
              <a:gd name="connsiteX190" fmla="*/ 9613198 w 12192000"/>
              <a:gd name="connsiteY190" fmla="*/ 2567162 h 6858000"/>
              <a:gd name="connsiteX191" fmla="*/ 9662375 w 12192000"/>
              <a:gd name="connsiteY191" fmla="*/ 2606378 h 6858000"/>
              <a:gd name="connsiteX192" fmla="*/ 9692840 w 12192000"/>
              <a:gd name="connsiteY192" fmla="*/ 2625509 h 6858000"/>
              <a:gd name="connsiteX193" fmla="*/ 9773773 w 12192000"/>
              <a:gd name="connsiteY193" fmla="*/ 2681549 h 6858000"/>
              <a:gd name="connsiteX194" fmla="*/ 9853091 w 12192000"/>
              <a:gd name="connsiteY194" fmla="*/ 2740567 h 6858000"/>
              <a:gd name="connsiteX195" fmla="*/ 9881979 w 12192000"/>
              <a:gd name="connsiteY195" fmla="*/ 2785572 h 6858000"/>
              <a:gd name="connsiteX196" fmla="*/ 9886493 w 12192000"/>
              <a:gd name="connsiteY196" fmla="*/ 2788985 h 6858000"/>
              <a:gd name="connsiteX197" fmla="*/ 9900616 w 12192000"/>
              <a:gd name="connsiteY197" fmla="*/ 2793889 h 6858000"/>
              <a:gd name="connsiteX198" fmla="*/ 9906223 w 12192000"/>
              <a:gd name="connsiteY198" fmla="*/ 2795001 h 6858000"/>
              <a:gd name="connsiteX199" fmla="*/ 9913796 w 12192000"/>
              <a:gd name="connsiteY199" fmla="*/ 2798185 h 6858000"/>
              <a:gd name="connsiteX200" fmla="*/ 9913891 w 12192000"/>
              <a:gd name="connsiteY200" fmla="*/ 2798497 h 6858000"/>
              <a:gd name="connsiteX201" fmla="*/ 9921170 w 12192000"/>
              <a:gd name="connsiteY201" fmla="*/ 2801023 h 6858000"/>
              <a:gd name="connsiteX202" fmla="*/ 9957978 w 12192000"/>
              <a:gd name="connsiteY202" fmla="*/ 2810450 h 6858000"/>
              <a:gd name="connsiteX203" fmla="*/ 9994905 w 12192000"/>
              <a:gd name="connsiteY203" fmla="*/ 2851743 h 6858000"/>
              <a:gd name="connsiteX204" fmla="*/ 10012335 w 12192000"/>
              <a:gd name="connsiteY204" fmla="*/ 2863503 h 6858000"/>
              <a:gd name="connsiteX205" fmla="*/ 10021140 w 12192000"/>
              <a:gd name="connsiteY205" fmla="*/ 2871021 h 6858000"/>
              <a:gd name="connsiteX206" fmla="*/ 10021363 w 12192000"/>
              <a:gd name="connsiteY206" fmla="*/ 2872291 h 6858000"/>
              <a:gd name="connsiteX207" fmla="*/ 10056696 w 12192000"/>
              <a:gd name="connsiteY207" fmla="*/ 2881211 h 6858000"/>
              <a:gd name="connsiteX208" fmla="*/ 10060629 w 12192000"/>
              <a:gd name="connsiteY208" fmla="*/ 2884267 h 6858000"/>
              <a:gd name="connsiteX209" fmla="*/ 10084630 w 12192000"/>
              <a:gd name="connsiteY209" fmla="*/ 2887690 h 6858000"/>
              <a:gd name="connsiteX210" fmla="*/ 10096512 w 12192000"/>
              <a:gd name="connsiteY210" fmla="*/ 2890733 h 6858000"/>
              <a:gd name="connsiteX211" fmla="*/ 10100935 w 12192000"/>
              <a:gd name="connsiteY211" fmla="*/ 2888959 h 6858000"/>
              <a:gd name="connsiteX212" fmla="*/ 10117933 w 12192000"/>
              <a:gd name="connsiteY212" fmla="*/ 2894790 h 6858000"/>
              <a:gd name="connsiteX213" fmla="*/ 10119485 w 12192000"/>
              <a:gd name="connsiteY213" fmla="*/ 2896453 h 6858000"/>
              <a:gd name="connsiteX214" fmla="*/ 10135000 w 12192000"/>
              <a:gd name="connsiteY214" fmla="*/ 2897569 h 6858000"/>
              <a:gd name="connsiteX215" fmla="*/ 10149815 w 12192000"/>
              <a:gd name="connsiteY215" fmla="*/ 2894040 h 6858000"/>
              <a:gd name="connsiteX216" fmla="*/ 10288689 w 12192000"/>
              <a:gd name="connsiteY216" fmla="*/ 2957584 h 6858000"/>
              <a:gd name="connsiteX217" fmla="*/ 10424309 w 12192000"/>
              <a:gd name="connsiteY217" fmla="*/ 2973627 h 6858000"/>
              <a:gd name="connsiteX218" fmla="*/ 10499279 w 12192000"/>
              <a:gd name="connsiteY218" fmla="*/ 3009111 h 6858000"/>
              <a:gd name="connsiteX219" fmla="*/ 10516468 w 12192000"/>
              <a:gd name="connsiteY219" fmla="*/ 3040116 h 6858000"/>
              <a:gd name="connsiteX220" fmla="*/ 10710530 w 12192000"/>
              <a:gd name="connsiteY220" fmla="*/ 3109023 h 6858000"/>
              <a:gd name="connsiteX221" fmla="*/ 10756420 w 12192000"/>
              <a:gd name="connsiteY221" fmla="*/ 3135681 h 6858000"/>
              <a:gd name="connsiteX222" fmla="*/ 10804325 w 12192000"/>
              <a:gd name="connsiteY222" fmla="*/ 3140650 h 6858000"/>
              <a:gd name="connsiteX223" fmla="*/ 10819334 w 12192000"/>
              <a:gd name="connsiteY223" fmla="*/ 3154675 h 6858000"/>
              <a:gd name="connsiteX224" fmla="*/ 10821840 w 12192000"/>
              <a:gd name="connsiteY224" fmla="*/ 3157296 h 6858000"/>
              <a:gd name="connsiteX225" fmla="*/ 10833661 w 12192000"/>
              <a:gd name="connsiteY225" fmla="*/ 3163373 h 6858000"/>
              <a:gd name="connsiteX226" fmla="*/ 10834755 w 12192000"/>
              <a:gd name="connsiteY226" fmla="*/ 3170607 h 6858000"/>
              <a:gd name="connsiteX227" fmla="*/ 10850942 w 12192000"/>
              <a:gd name="connsiteY227" fmla="*/ 3183705 h 6858000"/>
              <a:gd name="connsiteX228" fmla="*/ 10873328 w 12192000"/>
              <a:gd name="connsiteY228" fmla="*/ 3193349 h 6858000"/>
              <a:gd name="connsiteX229" fmla="*/ 10982089 w 12192000"/>
              <a:gd name="connsiteY229" fmla="*/ 3232949 h 6858000"/>
              <a:gd name="connsiteX230" fmla="*/ 11045805 w 12192000"/>
              <a:gd name="connsiteY230" fmla="*/ 3260191 h 6858000"/>
              <a:gd name="connsiteX231" fmla="*/ 11067877 w 12192000"/>
              <a:gd name="connsiteY231" fmla="*/ 3276112 h 6858000"/>
              <a:gd name="connsiteX232" fmla="*/ 11100133 w 12192000"/>
              <a:gd name="connsiteY232" fmla="*/ 3294599 h 6858000"/>
              <a:gd name="connsiteX233" fmla="*/ 11155410 w 12192000"/>
              <a:gd name="connsiteY233" fmla="*/ 3331540 h 6858000"/>
              <a:gd name="connsiteX234" fmla="*/ 11232547 w 12192000"/>
              <a:gd name="connsiteY234" fmla="*/ 3373668 h 6858000"/>
              <a:gd name="connsiteX235" fmla="*/ 11297822 w 12192000"/>
              <a:gd name="connsiteY235" fmla="*/ 3380555 h 6858000"/>
              <a:gd name="connsiteX236" fmla="*/ 11301371 w 12192000"/>
              <a:gd name="connsiteY236" fmla="*/ 3386959 h 6858000"/>
              <a:gd name="connsiteX237" fmla="*/ 11341987 w 12192000"/>
              <a:gd name="connsiteY237" fmla="*/ 3403320 h 6858000"/>
              <a:gd name="connsiteX238" fmla="*/ 11494998 w 12192000"/>
              <a:gd name="connsiteY238" fmla="*/ 3431829 h 6858000"/>
              <a:gd name="connsiteX239" fmla="*/ 11639338 w 12192000"/>
              <a:gd name="connsiteY239" fmla="*/ 3592655 h 6858000"/>
              <a:gd name="connsiteX240" fmla="*/ 11774154 w 12192000"/>
              <a:gd name="connsiteY240" fmla="*/ 3703764 h 6858000"/>
              <a:gd name="connsiteX241" fmla="*/ 11957298 w 12192000"/>
              <a:gd name="connsiteY241" fmla="*/ 3681095 h 6858000"/>
              <a:gd name="connsiteX242" fmla="*/ 12052251 w 12192000"/>
              <a:gd name="connsiteY242" fmla="*/ 3738162 h 6858000"/>
              <a:gd name="connsiteX243" fmla="*/ 12101844 w 12192000"/>
              <a:gd name="connsiteY243" fmla="*/ 3789811 h 6858000"/>
              <a:gd name="connsiteX244" fmla="*/ 12155104 w 12192000"/>
              <a:gd name="connsiteY244" fmla="*/ 3824490 h 6858000"/>
              <a:gd name="connsiteX245" fmla="*/ 12192000 w 12192000"/>
              <a:gd name="connsiteY245" fmla="*/ 3836507 h 6858000"/>
              <a:gd name="connsiteX246" fmla="*/ 12192000 w 12192000"/>
              <a:gd name="connsiteY246" fmla="*/ 6858000 h 6858000"/>
              <a:gd name="connsiteX247" fmla="*/ 4040176 w 12192000"/>
              <a:gd name="connsiteY247" fmla="*/ 6858000 h 6858000"/>
              <a:gd name="connsiteX248" fmla="*/ 4035195 w 12192000"/>
              <a:gd name="connsiteY248" fmla="*/ 6847706 h 6858000"/>
              <a:gd name="connsiteX249" fmla="*/ 4024571 w 12192000"/>
              <a:gd name="connsiteY249" fmla="*/ 6834979 h 6858000"/>
              <a:gd name="connsiteX250" fmla="*/ 4019140 w 12192000"/>
              <a:gd name="connsiteY250" fmla="*/ 6832910 h 6858000"/>
              <a:gd name="connsiteX251" fmla="*/ 4004905 w 12192000"/>
              <a:gd name="connsiteY251" fmla="*/ 6832293 h 6858000"/>
              <a:gd name="connsiteX252" fmla="*/ 3999653 w 12192000"/>
              <a:gd name="connsiteY252" fmla="*/ 6832889 h 6858000"/>
              <a:gd name="connsiteX253" fmla="*/ 3991753 w 12192000"/>
              <a:gd name="connsiteY253" fmla="*/ 6831996 h 6858000"/>
              <a:gd name="connsiteX254" fmla="*/ 3991528 w 12192000"/>
              <a:gd name="connsiteY254" fmla="*/ 6831709 h 6858000"/>
              <a:gd name="connsiteX255" fmla="*/ 3984190 w 12192000"/>
              <a:gd name="connsiteY255" fmla="*/ 6831390 h 6858000"/>
              <a:gd name="connsiteX256" fmla="*/ 3948690 w 12192000"/>
              <a:gd name="connsiteY256" fmla="*/ 6833171 h 6858000"/>
              <a:gd name="connsiteX257" fmla="*/ 3897896 w 12192000"/>
              <a:gd name="connsiteY257" fmla="*/ 6802710 h 6858000"/>
              <a:gd name="connsiteX258" fmla="*/ 3877605 w 12192000"/>
              <a:gd name="connsiteY258" fmla="*/ 6796165 h 6858000"/>
              <a:gd name="connsiteX259" fmla="*/ 3866602 w 12192000"/>
              <a:gd name="connsiteY259" fmla="*/ 6791257 h 6858000"/>
              <a:gd name="connsiteX260" fmla="*/ 3865811 w 12192000"/>
              <a:gd name="connsiteY260" fmla="*/ 6790043 h 6858000"/>
              <a:gd name="connsiteX261" fmla="*/ 3831795 w 12192000"/>
              <a:gd name="connsiteY261" fmla="*/ 6791881 h 6858000"/>
              <a:gd name="connsiteX262" fmla="*/ 3827025 w 12192000"/>
              <a:gd name="connsiteY262" fmla="*/ 6789998 h 6858000"/>
              <a:gd name="connsiteX263" fmla="*/ 3805177 w 12192000"/>
              <a:gd name="connsiteY263" fmla="*/ 6793919 h 6858000"/>
              <a:gd name="connsiteX264" fmla="*/ 3793719 w 12192000"/>
              <a:gd name="connsiteY264" fmla="*/ 6794494 h 6858000"/>
              <a:gd name="connsiteX265" fmla="*/ 3790837 w 12192000"/>
              <a:gd name="connsiteY265" fmla="*/ 6797650 h 6858000"/>
              <a:gd name="connsiteX266" fmla="*/ 3773741 w 12192000"/>
              <a:gd name="connsiteY266" fmla="*/ 6796977 h 6858000"/>
              <a:gd name="connsiteX267" fmla="*/ 3771642 w 12192000"/>
              <a:gd name="connsiteY267" fmla="*/ 6795770 h 6858000"/>
              <a:gd name="connsiteX268" fmla="*/ 3758039 w 12192000"/>
              <a:gd name="connsiteY268" fmla="*/ 6799416 h 6858000"/>
              <a:gd name="connsiteX269" fmla="*/ 3747245 w 12192000"/>
              <a:gd name="connsiteY269" fmla="*/ 6807548 h 6858000"/>
              <a:gd name="connsiteX270" fmla="*/ 3599970 w 12192000"/>
              <a:gd name="connsiteY270" fmla="*/ 6785930 h 6858000"/>
              <a:gd name="connsiteX271" fmla="*/ 3532509 w 12192000"/>
              <a:gd name="connsiteY271" fmla="*/ 6773888 h 6858000"/>
              <a:gd name="connsiteX272" fmla="*/ 3519209 w 12192000"/>
              <a:gd name="connsiteY272" fmla="*/ 6779801 h 6858000"/>
              <a:gd name="connsiteX273" fmla="*/ 3518611 w 12192000"/>
              <a:gd name="connsiteY273" fmla="*/ 6767130 h 6858000"/>
              <a:gd name="connsiteX274" fmla="*/ 3500042 w 12192000"/>
              <a:gd name="connsiteY274" fmla="*/ 6757141 h 6858000"/>
              <a:gd name="connsiteX275" fmla="*/ 3490483 w 12192000"/>
              <a:gd name="connsiteY275" fmla="*/ 6750514 h 6858000"/>
              <a:gd name="connsiteX276" fmla="*/ 3490120 w 12192000"/>
              <a:gd name="connsiteY276" fmla="*/ 6749268 h 6858000"/>
              <a:gd name="connsiteX277" fmla="*/ 3454165 w 12192000"/>
              <a:gd name="connsiteY277" fmla="*/ 6743923 h 6858000"/>
              <a:gd name="connsiteX278" fmla="*/ 3449932 w 12192000"/>
              <a:gd name="connsiteY278" fmla="*/ 6741269 h 6858000"/>
              <a:gd name="connsiteX279" fmla="*/ 3425804 w 12192000"/>
              <a:gd name="connsiteY279" fmla="*/ 6740274 h 6858000"/>
              <a:gd name="connsiteX280" fmla="*/ 3413708 w 12192000"/>
              <a:gd name="connsiteY280" fmla="*/ 6738431 h 6858000"/>
              <a:gd name="connsiteX281" fmla="*/ 3409529 w 12192000"/>
              <a:gd name="connsiteY281" fmla="*/ 6740648 h 6858000"/>
              <a:gd name="connsiteX282" fmla="*/ 3392060 w 12192000"/>
              <a:gd name="connsiteY282" fmla="*/ 6736540 h 6858000"/>
              <a:gd name="connsiteX283" fmla="*/ 3390340 w 12192000"/>
              <a:gd name="connsiteY283" fmla="*/ 6735035 h 6858000"/>
              <a:gd name="connsiteX284" fmla="*/ 3374867 w 12192000"/>
              <a:gd name="connsiteY284" fmla="*/ 6735488 h 6858000"/>
              <a:gd name="connsiteX285" fmla="*/ 3360611 w 12192000"/>
              <a:gd name="connsiteY285" fmla="*/ 6740511 h 6858000"/>
              <a:gd name="connsiteX286" fmla="*/ 3216077 w 12192000"/>
              <a:gd name="connsiteY286" fmla="*/ 6691033 h 6858000"/>
              <a:gd name="connsiteX287" fmla="*/ 3080116 w 12192000"/>
              <a:gd name="connsiteY287" fmla="*/ 6688703 h 6858000"/>
              <a:gd name="connsiteX288" fmla="*/ 3001959 w 12192000"/>
              <a:gd name="connsiteY288" fmla="*/ 6660812 h 6858000"/>
              <a:gd name="connsiteX289" fmla="*/ 2981461 w 12192000"/>
              <a:gd name="connsiteY289" fmla="*/ 6631565 h 6858000"/>
              <a:gd name="connsiteX290" fmla="*/ 2781735 w 12192000"/>
              <a:gd name="connsiteY290" fmla="*/ 6582305 h 6858000"/>
              <a:gd name="connsiteX291" fmla="*/ 2733334 w 12192000"/>
              <a:gd name="connsiteY291" fmla="*/ 6560298 h 6858000"/>
              <a:gd name="connsiteX292" fmla="*/ 2685391 w 12192000"/>
              <a:gd name="connsiteY292" fmla="*/ 6560172 h 6858000"/>
              <a:gd name="connsiteX293" fmla="*/ 2668962 w 12192000"/>
              <a:gd name="connsiteY293" fmla="*/ 6547670 h 6858000"/>
              <a:gd name="connsiteX294" fmla="*/ 2666187 w 12192000"/>
              <a:gd name="connsiteY294" fmla="*/ 6545304 h 6858000"/>
              <a:gd name="connsiteX295" fmla="*/ 2653807 w 12192000"/>
              <a:gd name="connsiteY295" fmla="*/ 6540428 h 6858000"/>
              <a:gd name="connsiteX296" fmla="*/ 2651913 w 12192000"/>
              <a:gd name="connsiteY296" fmla="*/ 6533309 h 6858000"/>
              <a:gd name="connsiteX297" fmla="*/ 2634424 w 12192000"/>
              <a:gd name="connsiteY297" fmla="*/ 6521851 h 6858000"/>
              <a:gd name="connsiteX298" fmla="*/ 2611193 w 12192000"/>
              <a:gd name="connsiteY298" fmla="*/ 6514476 h 6858000"/>
              <a:gd name="connsiteX299" fmla="*/ 2528835 w 12192000"/>
              <a:gd name="connsiteY299" fmla="*/ 6487649 h 6858000"/>
              <a:gd name="connsiteX300" fmla="*/ 2514424 w 12192000"/>
              <a:gd name="connsiteY300" fmla="*/ 6486794 h 6858000"/>
              <a:gd name="connsiteX301" fmla="*/ 2471857 w 12192000"/>
              <a:gd name="connsiteY301" fmla="*/ 6467930 h 6858000"/>
              <a:gd name="connsiteX302" fmla="*/ 2432918 w 12192000"/>
              <a:gd name="connsiteY302" fmla="*/ 6454737 h 6858000"/>
              <a:gd name="connsiteX303" fmla="*/ 2406746 w 12192000"/>
              <a:gd name="connsiteY303" fmla="*/ 6449571 h 6858000"/>
              <a:gd name="connsiteX304" fmla="*/ 2400673 w 12192000"/>
              <a:gd name="connsiteY304" fmla="*/ 6445392 h 6858000"/>
              <a:gd name="connsiteX305" fmla="*/ 2375430 w 12192000"/>
              <a:gd name="connsiteY305" fmla="*/ 6436198 h 6858000"/>
              <a:gd name="connsiteX306" fmla="*/ 2361493 w 12192000"/>
              <a:gd name="connsiteY306" fmla="*/ 6435403 h 6858000"/>
              <a:gd name="connsiteX307" fmla="*/ 2350645 w 12192000"/>
              <a:gd name="connsiteY307" fmla="*/ 6424146 h 6858000"/>
              <a:gd name="connsiteX308" fmla="*/ 2348985 w 12192000"/>
              <a:gd name="connsiteY308" fmla="*/ 6417814 h 6858000"/>
              <a:gd name="connsiteX309" fmla="*/ 2330080 w 12192000"/>
              <a:gd name="connsiteY309" fmla="*/ 6414668 h 6858000"/>
              <a:gd name="connsiteX310" fmla="*/ 2316586 w 12192000"/>
              <a:gd name="connsiteY310" fmla="*/ 6404861 h 6858000"/>
              <a:gd name="connsiteX311" fmla="*/ 2302599 w 12192000"/>
              <a:gd name="connsiteY311" fmla="*/ 6404321 h 6858000"/>
              <a:gd name="connsiteX312" fmla="*/ 2297404 w 12192000"/>
              <a:gd name="connsiteY312" fmla="*/ 6401899 h 6858000"/>
              <a:gd name="connsiteX313" fmla="*/ 2284680 w 12192000"/>
              <a:gd name="connsiteY313" fmla="*/ 6395205 h 6858000"/>
              <a:gd name="connsiteX314" fmla="*/ 2263087 w 12192000"/>
              <a:gd name="connsiteY314" fmla="*/ 6382363 h 6858000"/>
              <a:gd name="connsiteX315" fmla="*/ 2256073 w 12192000"/>
              <a:gd name="connsiteY315" fmla="*/ 6379356 h 6858000"/>
              <a:gd name="connsiteX316" fmla="*/ 2242767 w 12192000"/>
              <a:gd name="connsiteY316" fmla="*/ 6365725 h 6858000"/>
              <a:gd name="connsiteX317" fmla="*/ 2214365 w 12192000"/>
              <a:gd name="connsiteY317" fmla="*/ 6348883 h 6858000"/>
              <a:gd name="connsiteX318" fmla="*/ 2167979 w 12192000"/>
              <a:gd name="connsiteY318" fmla="*/ 6306176 h 6858000"/>
              <a:gd name="connsiteX319" fmla="*/ 2139905 w 12192000"/>
              <a:gd name="connsiteY319" fmla="*/ 6283989 h 6858000"/>
              <a:gd name="connsiteX320" fmla="*/ 2121769 w 12192000"/>
              <a:gd name="connsiteY320" fmla="*/ 6265897 h 6858000"/>
              <a:gd name="connsiteX321" fmla="*/ 2063279 w 12192000"/>
              <a:gd name="connsiteY321" fmla="*/ 6230326 h 6858000"/>
              <a:gd name="connsiteX322" fmla="*/ 1961177 w 12192000"/>
              <a:gd name="connsiteY322" fmla="*/ 6175750 h 6858000"/>
              <a:gd name="connsiteX323" fmla="*/ 1940650 w 12192000"/>
              <a:gd name="connsiteY323" fmla="*/ 6163189 h 6858000"/>
              <a:gd name="connsiteX324" fmla="*/ 1927814 w 12192000"/>
              <a:gd name="connsiteY324" fmla="*/ 6148653 h 6858000"/>
              <a:gd name="connsiteX325" fmla="*/ 1929028 w 12192000"/>
              <a:gd name="connsiteY325" fmla="*/ 6142021 h 6858000"/>
              <a:gd name="connsiteX326" fmla="*/ 1918509 w 12192000"/>
              <a:gd name="connsiteY326" fmla="*/ 6134512 h 6858000"/>
              <a:gd name="connsiteX327" fmla="*/ 1916718 w 12192000"/>
              <a:gd name="connsiteY327" fmla="*/ 6131733 h 6858000"/>
              <a:gd name="connsiteX328" fmla="*/ 1905431 w 12192000"/>
              <a:gd name="connsiteY328" fmla="*/ 6116581 h 6858000"/>
              <a:gd name="connsiteX329" fmla="*/ 1856375 w 12192000"/>
              <a:gd name="connsiteY329" fmla="*/ 6103646 h 6858000"/>
              <a:gd name="connsiteX330" fmla="*/ 1816551 w 12192000"/>
              <a:gd name="connsiteY330" fmla="*/ 6071761 h 6858000"/>
              <a:gd name="connsiteX331" fmla="*/ 1633798 w 12192000"/>
              <a:gd name="connsiteY331" fmla="*/ 5975947 h 6858000"/>
              <a:gd name="connsiteX332" fmla="*/ 1625768 w 12192000"/>
              <a:gd name="connsiteY332" fmla="*/ 5945296 h 6858000"/>
              <a:gd name="connsiteX333" fmla="*/ 1558071 w 12192000"/>
              <a:gd name="connsiteY333" fmla="*/ 5900388 h 6858000"/>
              <a:gd name="connsiteX334" fmla="*/ 1419833 w 12192000"/>
              <a:gd name="connsiteY334" fmla="*/ 5862012 h 6858000"/>
              <a:gd name="connsiteX335" fmla="*/ 1293711 w 12192000"/>
              <a:gd name="connsiteY335" fmla="*/ 5780774 h 6858000"/>
              <a:gd name="connsiteX336" fmla="*/ 1276884 w 12192000"/>
              <a:gd name="connsiteY336" fmla="*/ 5781282 h 6858000"/>
              <a:gd name="connsiteX337" fmla="*/ 1260832 w 12192000"/>
              <a:gd name="connsiteY337" fmla="*/ 5777530 h 6858000"/>
              <a:gd name="connsiteX338" fmla="*/ 1259737 w 12192000"/>
              <a:gd name="connsiteY338" fmla="*/ 5775777 h 6858000"/>
              <a:gd name="connsiteX339" fmla="*/ 1243663 w 12192000"/>
              <a:gd name="connsiteY339" fmla="*/ 5767569 h 6858000"/>
              <a:gd name="connsiteX340" fmla="*/ 1238401 w 12192000"/>
              <a:gd name="connsiteY340" fmla="*/ 5768358 h 6858000"/>
              <a:gd name="connsiteX341" fmla="*/ 1226827 w 12192000"/>
              <a:gd name="connsiteY341" fmla="*/ 5763537 h 6858000"/>
              <a:gd name="connsiteX342" fmla="*/ 1202553 w 12192000"/>
              <a:gd name="connsiteY342" fmla="*/ 5756225 h 6858000"/>
              <a:gd name="connsiteX343" fmla="*/ 1199393 w 12192000"/>
              <a:gd name="connsiteY343" fmla="*/ 5752809 h 6858000"/>
              <a:gd name="connsiteX344" fmla="*/ 1164932 w 12192000"/>
              <a:gd name="connsiteY344" fmla="*/ 5738590 h 6858000"/>
              <a:gd name="connsiteX345" fmla="*/ 1165111 w 12192000"/>
              <a:gd name="connsiteY345" fmla="*/ 5737421 h 6858000"/>
              <a:gd name="connsiteX346" fmla="*/ 1158259 w 12192000"/>
              <a:gd name="connsiteY346" fmla="*/ 5729163 h 6858000"/>
              <a:gd name="connsiteX347" fmla="*/ 1143665 w 12192000"/>
              <a:gd name="connsiteY347" fmla="*/ 5715599 h 6858000"/>
              <a:gd name="connsiteX348" fmla="*/ 1118122 w 12192000"/>
              <a:gd name="connsiteY348" fmla="*/ 5672283 h 6858000"/>
              <a:gd name="connsiteX349" fmla="*/ 1082268 w 12192000"/>
              <a:gd name="connsiteY349" fmla="*/ 5657351 h 6858000"/>
              <a:gd name="connsiteX350" fmla="*/ 1075393 w 12192000"/>
              <a:gd name="connsiteY350" fmla="*/ 5653807 h 6858000"/>
              <a:gd name="connsiteX351" fmla="*/ 1075396 w 12192000"/>
              <a:gd name="connsiteY351" fmla="*/ 5653514 h 6858000"/>
              <a:gd name="connsiteX352" fmla="*/ 1068424 w 12192000"/>
              <a:gd name="connsiteY352" fmla="*/ 5649335 h 6858000"/>
              <a:gd name="connsiteX353" fmla="*/ 1062858 w 12192000"/>
              <a:gd name="connsiteY353" fmla="*/ 5647349 h 6858000"/>
              <a:gd name="connsiteX354" fmla="*/ 1049520 w 12192000"/>
              <a:gd name="connsiteY354" fmla="*/ 5640476 h 6858000"/>
              <a:gd name="connsiteX355" fmla="*/ 1045864 w 12192000"/>
              <a:gd name="connsiteY355" fmla="*/ 5636633 h 6858000"/>
              <a:gd name="connsiteX356" fmla="*/ 1045757 w 12192000"/>
              <a:gd name="connsiteY356" fmla="*/ 5632979 h 6858000"/>
              <a:gd name="connsiteX357" fmla="*/ 1044350 w 12192000"/>
              <a:gd name="connsiteY357" fmla="*/ 5632652 h 6858000"/>
              <a:gd name="connsiteX358" fmla="*/ 1024186 w 12192000"/>
              <a:gd name="connsiteY358" fmla="*/ 5612300 h 6858000"/>
              <a:gd name="connsiteX359" fmla="*/ 973495 w 12192000"/>
              <a:gd name="connsiteY359" fmla="*/ 5575059 h 6858000"/>
              <a:gd name="connsiteX360" fmla="*/ 942299 w 12192000"/>
              <a:gd name="connsiteY360" fmla="*/ 5557148 h 6858000"/>
              <a:gd name="connsiteX361" fmla="*/ 859213 w 12192000"/>
              <a:gd name="connsiteY361" fmla="*/ 5504353 h 6858000"/>
              <a:gd name="connsiteX362" fmla="*/ 777621 w 12192000"/>
              <a:gd name="connsiteY362" fmla="*/ 5448518 h 6858000"/>
              <a:gd name="connsiteX363" fmla="*/ 746978 w 12192000"/>
              <a:gd name="connsiteY363" fmla="*/ 5404694 h 6858000"/>
              <a:gd name="connsiteX364" fmla="*/ 742331 w 12192000"/>
              <a:gd name="connsiteY364" fmla="*/ 5401459 h 6858000"/>
              <a:gd name="connsiteX365" fmla="*/ 728026 w 12192000"/>
              <a:gd name="connsiteY365" fmla="*/ 5397117 h 6858000"/>
              <a:gd name="connsiteX366" fmla="*/ 722379 w 12192000"/>
              <a:gd name="connsiteY366" fmla="*/ 5396227 h 6858000"/>
              <a:gd name="connsiteX367" fmla="*/ 714684 w 12192000"/>
              <a:gd name="connsiteY367" fmla="*/ 5393346 h 6858000"/>
              <a:gd name="connsiteX368" fmla="*/ 714579 w 12192000"/>
              <a:gd name="connsiteY368" fmla="*/ 5393038 h 6858000"/>
              <a:gd name="connsiteX369" fmla="*/ 707205 w 12192000"/>
              <a:gd name="connsiteY369" fmla="*/ 5390802 h 6858000"/>
              <a:gd name="connsiteX370" fmla="*/ 670052 w 12192000"/>
              <a:gd name="connsiteY370" fmla="*/ 5382838 h 6858000"/>
              <a:gd name="connsiteX371" fmla="*/ 631523 w 12192000"/>
              <a:gd name="connsiteY371" fmla="*/ 5343039 h 6858000"/>
              <a:gd name="connsiteX372" fmla="*/ 613641 w 12192000"/>
              <a:gd name="connsiteY372" fmla="*/ 5331978 h 6858000"/>
              <a:gd name="connsiteX373" fmla="*/ 604546 w 12192000"/>
              <a:gd name="connsiteY373" fmla="*/ 5324813 h 6858000"/>
              <a:gd name="connsiteX374" fmla="*/ 604272 w 12192000"/>
              <a:gd name="connsiteY374" fmla="*/ 5323553 h 6858000"/>
              <a:gd name="connsiteX375" fmla="*/ 568614 w 12192000"/>
              <a:gd name="connsiteY375" fmla="*/ 5316038 h 6858000"/>
              <a:gd name="connsiteX376" fmla="*/ 564563 w 12192000"/>
              <a:gd name="connsiteY376" fmla="*/ 5313140 h 6858000"/>
              <a:gd name="connsiteX377" fmla="*/ 540445 w 12192000"/>
              <a:gd name="connsiteY377" fmla="*/ 5310669 h 6858000"/>
              <a:gd name="connsiteX378" fmla="*/ 528452 w 12192000"/>
              <a:gd name="connsiteY378" fmla="*/ 5308096 h 6858000"/>
              <a:gd name="connsiteX379" fmla="*/ 524103 w 12192000"/>
              <a:gd name="connsiteY379" fmla="*/ 5310045 h 6858000"/>
              <a:gd name="connsiteX380" fmla="*/ 506887 w 12192000"/>
              <a:gd name="connsiteY380" fmla="*/ 5304890 h 6858000"/>
              <a:gd name="connsiteX381" fmla="*/ 505272 w 12192000"/>
              <a:gd name="connsiteY381" fmla="*/ 5303292 h 6858000"/>
              <a:gd name="connsiteX382" fmla="*/ 489724 w 12192000"/>
              <a:gd name="connsiteY382" fmla="*/ 5302789 h 6858000"/>
              <a:gd name="connsiteX383" fmla="*/ 475061 w 12192000"/>
              <a:gd name="connsiteY383" fmla="*/ 5306899 h 6858000"/>
              <a:gd name="connsiteX384" fmla="*/ 333782 w 12192000"/>
              <a:gd name="connsiteY384" fmla="*/ 5248898 h 6858000"/>
              <a:gd name="connsiteX385" fmla="*/ 197633 w 12192000"/>
              <a:gd name="connsiteY385" fmla="*/ 5238233 h 6858000"/>
              <a:gd name="connsiteX386" fmla="*/ 121319 w 12192000"/>
              <a:gd name="connsiteY386" fmla="*/ 5205740 h 6858000"/>
              <a:gd name="connsiteX387" fmla="*/ 102916 w 12192000"/>
              <a:gd name="connsiteY387" fmla="*/ 5175442 h 6858000"/>
              <a:gd name="connsiteX388" fmla="*/ 5531 w 12192000"/>
              <a:gd name="connsiteY388" fmla="*/ 5150468 h 6858000"/>
              <a:gd name="connsiteX389" fmla="*/ 0 w 12192000"/>
              <a:gd name="connsiteY389" fmla="*/ 5148137 h 6858000"/>
              <a:gd name="connsiteX390" fmla="*/ 0 w 12192000"/>
              <a:gd name="connsiteY390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43685 w 12192000"/>
              <a:gd name="connsiteY175" fmla="*/ 2419832 h 6858000"/>
              <a:gd name="connsiteX176" fmla="*/ 9477557 w 12192000"/>
              <a:gd name="connsiteY176" fmla="*/ 2435403 h 6858000"/>
              <a:gd name="connsiteX177" fmla="*/ 9477331 w 12192000"/>
              <a:gd name="connsiteY177" fmla="*/ 2436565 h 6858000"/>
              <a:gd name="connsiteX178" fmla="*/ 9483851 w 12192000"/>
              <a:gd name="connsiteY178" fmla="*/ 2445087 h 6858000"/>
              <a:gd name="connsiteX179" fmla="*/ 9497896 w 12192000"/>
              <a:gd name="connsiteY179" fmla="*/ 2459219 h 6858000"/>
              <a:gd name="connsiteX180" fmla="*/ 9521707 w 12192000"/>
              <a:gd name="connsiteY180" fmla="*/ 2503510 h 6858000"/>
              <a:gd name="connsiteX181" fmla="*/ 9556943 w 12192000"/>
              <a:gd name="connsiteY181" fmla="*/ 2519851 h 6858000"/>
              <a:gd name="connsiteX182" fmla="*/ 9563672 w 12192000"/>
              <a:gd name="connsiteY182" fmla="*/ 2523663 h 6858000"/>
              <a:gd name="connsiteX183" fmla="*/ 9563658 w 12192000"/>
              <a:gd name="connsiteY183" fmla="*/ 2523954 h 6858000"/>
              <a:gd name="connsiteX184" fmla="*/ 9570458 w 12192000"/>
              <a:gd name="connsiteY184" fmla="*/ 2528407 h 6858000"/>
              <a:gd name="connsiteX185" fmla="*/ 9575942 w 12192000"/>
              <a:gd name="connsiteY185" fmla="*/ 2530612 h 6858000"/>
              <a:gd name="connsiteX186" fmla="*/ 9588998 w 12192000"/>
              <a:gd name="connsiteY186" fmla="*/ 2538008 h 6858000"/>
              <a:gd name="connsiteX187" fmla="*/ 9592500 w 12192000"/>
              <a:gd name="connsiteY187" fmla="*/ 2541990 h 6858000"/>
              <a:gd name="connsiteX188" fmla="*/ 9592461 w 12192000"/>
              <a:gd name="connsiteY188" fmla="*/ 2545645 h 6858000"/>
              <a:gd name="connsiteX189" fmla="*/ 9593855 w 12192000"/>
              <a:gd name="connsiteY189" fmla="*/ 2546028 h 6858000"/>
              <a:gd name="connsiteX190" fmla="*/ 9613198 w 12192000"/>
              <a:gd name="connsiteY190" fmla="*/ 2567162 h 6858000"/>
              <a:gd name="connsiteX191" fmla="*/ 9662375 w 12192000"/>
              <a:gd name="connsiteY191" fmla="*/ 2606378 h 6858000"/>
              <a:gd name="connsiteX192" fmla="*/ 9692840 w 12192000"/>
              <a:gd name="connsiteY192" fmla="*/ 2625509 h 6858000"/>
              <a:gd name="connsiteX193" fmla="*/ 9773773 w 12192000"/>
              <a:gd name="connsiteY193" fmla="*/ 2681549 h 6858000"/>
              <a:gd name="connsiteX194" fmla="*/ 9853091 w 12192000"/>
              <a:gd name="connsiteY194" fmla="*/ 2740567 h 6858000"/>
              <a:gd name="connsiteX195" fmla="*/ 9881979 w 12192000"/>
              <a:gd name="connsiteY195" fmla="*/ 2785572 h 6858000"/>
              <a:gd name="connsiteX196" fmla="*/ 9886493 w 12192000"/>
              <a:gd name="connsiteY196" fmla="*/ 2788985 h 6858000"/>
              <a:gd name="connsiteX197" fmla="*/ 9900616 w 12192000"/>
              <a:gd name="connsiteY197" fmla="*/ 2793889 h 6858000"/>
              <a:gd name="connsiteX198" fmla="*/ 9906223 w 12192000"/>
              <a:gd name="connsiteY198" fmla="*/ 2795001 h 6858000"/>
              <a:gd name="connsiteX199" fmla="*/ 9913796 w 12192000"/>
              <a:gd name="connsiteY199" fmla="*/ 2798185 h 6858000"/>
              <a:gd name="connsiteX200" fmla="*/ 9913891 w 12192000"/>
              <a:gd name="connsiteY200" fmla="*/ 2798497 h 6858000"/>
              <a:gd name="connsiteX201" fmla="*/ 9921170 w 12192000"/>
              <a:gd name="connsiteY201" fmla="*/ 2801023 h 6858000"/>
              <a:gd name="connsiteX202" fmla="*/ 9957978 w 12192000"/>
              <a:gd name="connsiteY202" fmla="*/ 2810450 h 6858000"/>
              <a:gd name="connsiteX203" fmla="*/ 9994905 w 12192000"/>
              <a:gd name="connsiteY203" fmla="*/ 2851743 h 6858000"/>
              <a:gd name="connsiteX204" fmla="*/ 10012335 w 12192000"/>
              <a:gd name="connsiteY204" fmla="*/ 2863503 h 6858000"/>
              <a:gd name="connsiteX205" fmla="*/ 10021140 w 12192000"/>
              <a:gd name="connsiteY205" fmla="*/ 2871021 h 6858000"/>
              <a:gd name="connsiteX206" fmla="*/ 10021363 w 12192000"/>
              <a:gd name="connsiteY206" fmla="*/ 2872291 h 6858000"/>
              <a:gd name="connsiteX207" fmla="*/ 10056696 w 12192000"/>
              <a:gd name="connsiteY207" fmla="*/ 2881211 h 6858000"/>
              <a:gd name="connsiteX208" fmla="*/ 10060629 w 12192000"/>
              <a:gd name="connsiteY208" fmla="*/ 2884267 h 6858000"/>
              <a:gd name="connsiteX209" fmla="*/ 10084630 w 12192000"/>
              <a:gd name="connsiteY209" fmla="*/ 2887690 h 6858000"/>
              <a:gd name="connsiteX210" fmla="*/ 10096512 w 12192000"/>
              <a:gd name="connsiteY210" fmla="*/ 2890733 h 6858000"/>
              <a:gd name="connsiteX211" fmla="*/ 10100935 w 12192000"/>
              <a:gd name="connsiteY211" fmla="*/ 2888959 h 6858000"/>
              <a:gd name="connsiteX212" fmla="*/ 10117933 w 12192000"/>
              <a:gd name="connsiteY212" fmla="*/ 2894790 h 6858000"/>
              <a:gd name="connsiteX213" fmla="*/ 10119485 w 12192000"/>
              <a:gd name="connsiteY213" fmla="*/ 2896453 h 6858000"/>
              <a:gd name="connsiteX214" fmla="*/ 10135000 w 12192000"/>
              <a:gd name="connsiteY214" fmla="*/ 2897569 h 6858000"/>
              <a:gd name="connsiteX215" fmla="*/ 10149815 w 12192000"/>
              <a:gd name="connsiteY215" fmla="*/ 2894040 h 6858000"/>
              <a:gd name="connsiteX216" fmla="*/ 10288689 w 12192000"/>
              <a:gd name="connsiteY216" fmla="*/ 2957584 h 6858000"/>
              <a:gd name="connsiteX217" fmla="*/ 10424309 w 12192000"/>
              <a:gd name="connsiteY217" fmla="*/ 2973627 h 6858000"/>
              <a:gd name="connsiteX218" fmla="*/ 10499279 w 12192000"/>
              <a:gd name="connsiteY218" fmla="*/ 3009111 h 6858000"/>
              <a:gd name="connsiteX219" fmla="*/ 10516468 w 12192000"/>
              <a:gd name="connsiteY219" fmla="*/ 3040116 h 6858000"/>
              <a:gd name="connsiteX220" fmla="*/ 10710530 w 12192000"/>
              <a:gd name="connsiteY220" fmla="*/ 3109023 h 6858000"/>
              <a:gd name="connsiteX221" fmla="*/ 10756420 w 12192000"/>
              <a:gd name="connsiteY221" fmla="*/ 3135681 h 6858000"/>
              <a:gd name="connsiteX222" fmla="*/ 10804325 w 12192000"/>
              <a:gd name="connsiteY222" fmla="*/ 3140650 h 6858000"/>
              <a:gd name="connsiteX223" fmla="*/ 10819334 w 12192000"/>
              <a:gd name="connsiteY223" fmla="*/ 3154675 h 6858000"/>
              <a:gd name="connsiteX224" fmla="*/ 10821840 w 12192000"/>
              <a:gd name="connsiteY224" fmla="*/ 3157296 h 6858000"/>
              <a:gd name="connsiteX225" fmla="*/ 10833661 w 12192000"/>
              <a:gd name="connsiteY225" fmla="*/ 3163373 h 6858000"/>
              <a:gd name="connsiteX226" fmla="*/ 10834755 w 12192000"/>
              <a:gd name="connsiteY226" fmla="*/ 3170607 h 6858000"/>
              <a:gd name="connsiteX227" fmla="*/ 10850942 w 12192000"/>
              <a:gd name="connsiteY227" fmla="*/ 3183705 h 6858000"/>
              <a:gd name="connsiteX228" fmla="*/ 10873328 w 12192000"/>
              <a:gd name="connsiteY228" fmla="*/ 3193349 h 6858000"/>
              <a:gd name="connsiteX229" fmla="*/ 10982089 w 12192000"/>
              <a:gd name="connsiteY229" fmla="*/ 3232949 h 6858000"/>
              <a:gd name="connsiteX230" fmla="*/ 11045805 w 12192000"/>
              <a:gd name="connsiteY230" fmla="*/ 3260191 h 6858000"/>
              <a:gd name="connsiteX231" fmla="*/ 11067877 w 12192000"/>
              <a:gd name="connsiteY231" fmla="*/ 3276112 h 6858000"/>
              <a:gd name="connsiteX232" fmla="*/ 11100133 w 12192000"/>
              <a:gd name="connsiteY232" fmla="*/ 3294599 h 6858000"/>
              <a:gd name="connsiteX233" fmla="*/ 11155410 w 12192000"/>
              <a:gd name="connsiteY233" fmla="*/ 3331540 h 6858000"/>
              <a:gd name="connsiteX234" fmla="*/ 11232547 w 12192000"/>
              <a:gd name="connsiteY234" fmla="*/ 3373668 h 6858000"/>
              <a:gd name="connsiteX235" fmla="*/ 11297822 w 12192000"/>
              <a:gd name="connsiteY235" fmla="*/ 3380555 h 6858000"/>
              <a:gd name="connsiteX236" fmla="*/ 11301371 w 12192000"/>
              <a:gd name="connsiteY236" fmla="*/ 3386959 h 6858000"/>
              <a:gd name="connsiteX237" fmla="*/ 11341987 w 12192000"/>
              <a:gd name="connsiteY237" fmla="*/ 3403320 h 6858000"/>
              <a:gd name="connsiteX238" fmla="*/ 11537405 w 12192000"/>
              <a:gd name="connsiteY238" fmla="*/ 3495439 h 6858000"/>
              <a:gd name="connsiteX239" fmla="*/ 11639338 w 12192000"/>
              <a:gd name="connsiteY239" fmla="*/ 3592655 h 6858000"/>
              <a:gd name="connsiteX240" fmla="*/ 11774154 w 12192000"/>
              <a:gd name="connsiteY240" fmla="*/ 3703764 h 6858000"/>
              <a:gd name="connsiteX241" fmla="*/ 11957298 w 12192000"/>
              <a:gd name="connsiteY241" fmla="*/ 3681095 h 6858000"/>
              <a:gd name="connsiteX242" fmla="*/ 12052251 w 12192000"/>
              <a:gd name="connsiteY242" fmla="*/ 3738162 h 6858000"/>
              <a:gd name="connsiteX243" fmla="*/ 12101844 w 12192000"/>
              <a:gd name="connsiteY243" fmla="*/ 3789811 h 6858000"/>
              <a:gd name="connsiteX244" fmla="*/ 12155104 w 12192000"/>
              <a:gd name="connsiteY244" fmla="*/ 3824490 h 6858000"/>
              <a:gd name="connsiteX245" fmla="*/ 12192000 w 12192000"/>
              <a:gd name="connsiteY245" fmla="*/ 3836507 h 6858000"/>
              <a:gd name="connsiteX246" fmla="*/ 12192000 w 12192000"/>
              <a:gd name="connsiteY246" fmla="*/ 6858000 h 6858000"/>
              <a:gd name="connsiteX247" fmla="*/ 4040176 w 12192000"/>
              <a:gd name="connsiteY247" fmla="*/ 6858000 h 6858000"/>
              <a:gd name="connsiteX248" fmla="*/ 4035195 w 12192000"/>
              <a:gd name="connsiteY248" fmla="*/ 6847706 h 6858000"/>
              <a:gd name="connsiteX249" fmla="*/ 4024571 w 12192000"/>
              <a:gd name="connsiteY249" fmla="*/ 6834979 h 6858000"/>
              <a:gd name="connsiteX250" fmla="*/ 4019140 w 12192000"/>
              <a:gd name="connsiteY250" fmla="*/ 6832910 h 6858000"/>
              <a:gd name="connsiteX251" fmla="*/ 4004905 w 12192000"/>
              <a:gd name="connsiteY251" fmla="*/ 6832293 h 6858000"/>
              <a:gd name="connsiteX252" fmla="*/ 3999653 w 12192000"/>
              <a:gd name="connsiteY252" fmla="*/ 6832889 h 6858000"/>
              <a:gd name="connsiteX253" fmla="*/ 3991753 w 12192000"/>
              <a:gd name="connsiteY253" fmla="*/ 6831996 h 6858000"/>
              <a:gd name="connsiteX254" fmla="*/ 3991528 w 12192000"/>
              <a:gd name="connsiteY254" fmla="*/ 6831709 h 6858000"/>
              <a:gd name="connsiteX255" fmla="*/ 3984190 w 12192000"/>
              <a:gd name="connsiteY255" fmla="*/ 6831390 h 6858000"/>
              <a:gd name="connsiteX256" fmla="*/ 3948690 w 12192000"/>
              <a:gd name="connsiteY256" fmla="*/ 6833171 h 6858000"/>
              <a:gd name="connsiteX257" fmla="*/ 3897896 w 12192000"/>
              <a:gd name="connsiteY257" fmla="*/ 6802710 h 6858000"/>
              <a:gd name="connsiteX258" fmla="*/ 3877605 w 12192000"/>
              <a:gd name="connsiteY258" fmla="*/ 6796165 h 6858000"/>
              <a:gd name="connsiteX259" fmla="*/ 3866602 w 12192000"/>
              <a:gd name="connsiteY259" fmla="*/ 6791257 h 6858000"/>
              <a:gd name="connsiteX260" fmla="*/ 3865811 w 12192000"/>
              <a:gd name="connsiteY260" fmla="*/ 6790043 h 6858000"/>
              <a:gd name="connsiteX261" fmla="*/ 3831795 w 12192000"/>
              <a:gd name="connsiteY261" fmla="*/ 6791881 h 6858000"/>
              <a:gd name="connsiteX262" fmla="*/ 3827025 w 12192000"/>
              <a:gd name="connsiteY262" fmla="*/ 6789998 h 6858000"/>
              <a:gd name="connsiteX263" fmla="*/ 3805177 w 12192000"/>
              <a:gd name="connsiteY263" fmla="*/ 6793919 h 6858000"/>
              <a:gd name="connsiteX264" fmla="*/ 3793719 w 12192000"/>
              <a:gd name="connsiteY264" fmla="*/ 6794494 h 6858000"/>
              <a:gd name="connsiteX265" fmla="*/ 3790837 w 12192000"/>
              <a:gd name="connsiteY265" fmla="*/ 6797650 h 6858000"/>
              <a:gd name="connsiteX266" fmla="*/ 3773741 w 12192000"/>
              <a:gd name="connsiteY266" fmla="*/ 6796977 h 6858000"/>
              <a:gd name="connsiteX267" fmla="*/ 3771642 w 12192000"/>
              <a:gd name="connsiteY267" fmla="*/ 6795770 h 6858000"/>
              <a:gd name="connsiteX268" fmla="*/ 3758039 w 12192000"/>
              <a:gd name="connsiteY268" fmla="*/ 6799416 h 6858000"/>
              <a:gd name="connsiteX269" fmla="*/ 3747245 w 12192000"/>
              <a:gd name="connsiteY269" fmla="*/ 6807548 h 6858000"/>
              <a:gd name="connsiteX270" fmla="*/ 3599970 w 12192000"/>
              <a:gd name="connsiteY270" fmla="*/ 6785930 h 6858000"/>
              <a:gd name="connsiteX271" fmla="*/ 3532509 w 12192000"/>
              <a:gd name="connsiteY271" fmla="*/ 6773888 h 6858000"/>
              <a:gd name="connsiteX272" fmla="*/ 3519209 w 12192000"/>
              <a:gd name="connsiteY272" fmla="*/ 6779801 h 6858000"/>
              <a:gd name="connsiteX273" fmla="*/ 3518611 w 12192000"/>
              <a:gd name="connsiteY273" fmla="*/ 6767130 h 6858000"/>
              <a:gd name="connsiteX274" fmla="*/ 3500042 w 12192000"/>
              <a:gd name="connsiteY274" fmla="*/ 6757141 h 6858000"/>
              <a:gd name="connsiteX275" fmla="*/ 3490483 w 12192000"/>
              <a:gd name="connsiteY275" fmla="*/ 6750514 h 6858000"/>
              <a:gd name="connsiteX276" fmla="*/ 3490120 w 12192000"/>
              <a:gd name="connsiteY276" fmla="*/ 6749268 h 6858000"/>
              <a:gd name="connsiteX277" fmla="*/ 3454165 w 12192000"/>
              <a:gd name="connsiteY277" fmla="*/ 6743923 h 6858000"/>
              <a:gd name="connsiteX278" fmla="*/ 3449932 w 12192000"/>
              <a:gd name="connsiteY278" fmla="*/ 6741269 h 6858000"/>
              <a:gd name="connsiteX279" fmla="*/ 3425804 w 12192000"/>
              <a:gd name="connsiteY279" fmla="*/ 6740274 h 6858000"/>
              <a:gd name="connsiteX280" fmla="*/ 3413708 w 12192000"/>
              <a:gd name="connsiteY280" fmla="*/ 6738431 h 6858000"/>
              <a:gd name="connsiteX281" fmla="*/ 3409529 w 12192000"/>
              <a:gd name="connsiteY281" fmla="*/ 6740648 h 6858000"/>
              <a:gd name="connsiteX282" fmla="*/ 3392060 w 12192000"/>
              <a:gd name="connsiteY282" fmla="*/ 6736540 h 6858000"/>
              <a:gd name="connsiteX283" fmla="*/ 3390340 w 12192000"/>
              <a:gd name="connsiteY283" fmla="*/ 6735035 h 6858000"/>
              <a:gd name="connsiteX284" fmla="*/ 3374867 w 12192000"/>
              <a:gd name="connsiteY284" fmla="*/ 6735488 h 6858000"/>
              <a:gd name="connsiteX285" fmla="*/ 3360611 w 12192000"/>
              <a:gd name="connsiteY285" fmla="*/ 6740511 h 6858000"/>
              <a:gd name="connsiteX286" fmla="*/ 3216077 w 12192000"/>
              <a:gd name="connsiteY286" fmla="*/ 6691033 h 6858000"/>
              <a:gd name="connsiteX287" fmla="*/ 3080116 w 12192000"/>
              <a:gd name="connsiteY287" fmla="*/ 6688703 h 6858000"/>
              <a:gd name="connsiteX288" fmla="*/ 3001959 w 12192000"/>
              <a:gd name="connsiteY288" fmla="*/ 6660812 h 6858000"/>
              <a:gd name="connsiteX289" fmla="*/ 2981461 w 12192000"/>
              <a:gd name="connsiteY289" fmla="*/ 6631565 h 6858000"/>
              <a:gd name="connsiteX290" fmla="*/ 2781735 w 12192000"/>
              <a:gd name="connsiteY290" fmla="*/ 6582305 h 6858000"/>
              <a:gd name="connsiteX291" fmla="*/ 2733334 w 12192000"/>
              <a:gd name="connsiteY291" fmla="*/ 6560298 h 6858000"/>
              <a:gd name="connsiteX292" fmla="*/ 2685391 w 12192000"/>
              <a:gd name="connsiteY292" fmla="*/ 6560172 h 6858000"/>
              <a:gd name="connsiteX293" fmla="*/ 2668962 w 12192000"/>
              <a:gd name="connsiteY293" fmla="*/ 6547670 h 6858000"/>
              <a:gd name="connsiteX294" fmla="*/ 2666187 w 12192000"/>
              <a:gd name="connsiteY294" fmla="*/ 6545304 h 6858000"/>
              <a:gd name="connsiteX295" fmla="*/ 2653807 w 12192000"/>
              <a:gd name="connsiteY295" fmla="*/ 6540428 h 6858000"/>
              <a:gd name="connsiteX296" fmla="*/ 2651913 w 12192000"/>
              <a:gd name="connsiteY296" fmla="*/ 6533309 h 6858000"/>
              <a:gd name="connsiteX297" fmla="*/ 2634424 w 12192000"/>
              <a:gd name="connsiteY297" fmla="*/ 6521851 h 6858000"/>
              <a:gd name="connsiteX298" fmla="*/ 2611193 w 12192000"/>
              <a:gd name="connsiteY298" fmla="*/ 6514476 h 6858000"/>
              <a:gd name="connsiteX299" fmla="*/ 2528835 w 12192000"/>
              <a:gd name="connsiteY299" fmla="*/ 6487649 h 6858000"/>
              <a:gd name="connsiteX300" fmla="*/ 2514424 w 12192000"/>
              <a:gd name="connsiteY300" fmla="*/ 6486794 h 6858000"/>
              <a:gd name="connsiteX301" fmla="*/ 2471857 w 12192000"/>
              <a:gd name="connsiteY301" fmla="*/ 6467930 h 6858000"/>
              <a:gd name="connsiteX302" fmla="*/ 2432918 w 12192000"/>
              <a:gd name="connsiteY302" fmla="*/ 6454737 h 6858000"/>
              <a:gd name="connsiteX303" fmla="*/ 2406746 w 12192000"/>
              <a:gd name="connsiteY303" fmla="*/ 6449571 h 6858000"/>
              <a:gd name="connsiteX304" fmla="*/ 2400673 w 12192000"/>
              <a:gd name="connsiteY304" fmla="*/ 6445392 h 6858000"/>
              <a:gd name="connsiteX305" fmla="*/ 2375430 w 12192000"/>
              <a:gd name="connsiteY305" fmla="*/ 6436198 h 6858000"/>
              <a:gd name="connsiteX306" fmla="*/ 2361493 w 12192000"/>
              <a:gd name="connsiteY306" fmla="*/ 6435403 h 6858000"/>
              <a:gd name="connsiteX307" fmla="*/ 2350645 w 12192000"/>
              <a:gd name="connsiteY307" fmla="*/ 6424146 h 6858000"/>
              <a:gd name="connsiteX308" fmla="*/ 2348985 w 12192000"/>
              <a:gd name="connsiteY308" fmla="*/ 6417814 h 6858000"/>
              <a:gd name="connsiteX309" fmla="*/ 2330080 w 12192000"/>
              <a:gd name="connsiteY309" fmla="*/ 6414668 h 6858000"/>
              <a:gd name="connsiteX310" fmla="*/ 2316586 w 12192000"/>
              <a:gd name="connsiteY310" fmla="*/ 6404861 h 6858000"/>
              <a:gd name="connsiteX311" fmla="*/ 2302599 w 12192000"/>
              <a:gd name="connsiteY311" fmla="*/ 6404321 h 6858000"/>
              <a:gd name="connsiteX312" fmla="*/ 2297404 w 12192000"/>
              <a:gd name="connsiteY312" fmla="*/ 6401899 h 6858000"/>
              <a:gd name="connsiteX313" fmla="*/ 2284680 w 12192000"/>
              <a:gd name="connsiteY313" fmla="*/ 6395205 h 6858000"/>
              <a:gd name="connsiteX314" fmla="*/ 2263087 w 12192000"/>
              <a:gd name="connsiteY314" fmla="*/ 6382363 h 6858000"/>
              <a:gd name="connsiteX315" fmla="*/ 2256073 w 12192000"/>
              <a:gd name="connsiteY315" fmla="*/ 6379356 h 6858000"/>
              <a:gd name="connsiteX316" fmla="*/ 2242767 w 12192000"/>
              <a:gd name="connsiteY316" fmla="*/ 6365725 h 6858000"/>
              <a:gd name="connsiteX317" fmla="*/ 2214365 w 12192000"/>
              <a:gd name="connsiteY317" fmla="*/ 6348883 h 6858000"/>
              <a:gd name="connsiteX318" fmla="*/ 2167979 w 12192000"/>
              <a:gd name="connsiteY318" fmla="*/ 6306176 h 6858000"/>
              <a:gd name="connsiteX319" fmla="*/ 2139905 w 12192000"/>
              <a:gd name="connsiteY319" fmla="*/ 6283989 h 6858000"/>
              <a:gd name="connsiteX320" fmla="*/ 2121769 w 12192000"/>
              <a:gd name="connsiteY320" fmla="*/ 6265897 h 6858000"/>
              <a:gd name="connsiteX321" fmla="*/ 2063279 w 12192000"/>
              <a:gd name="connsiteY321" fmla="*/ 6230326 h 6858000"/>
              <a:gd name="connsiteX322" fmla="*/ 1961177 w 12192000"/>
              <a:gd name="connsiteY322" fmla="*/ 6175750 h 6858000"/>
              <a:gd name="connsiteX323" fmla="*/ 1940650 w 12192000"/>
              <a:gd name="connsiteY323" fmla="*/ 6163189 h 6858000"/>
              <a:gd name="connsiteX324" fmla="*/ 1927814 w 12192000"/>
              <a:gd name="connsiteY324" fmla="*/ 6148653 h 6858000"/>
              <a:gd name="connsiteX325" fmla="*/ 1929028 w 12192000"/>
              <a:gd name="connsiteY325" fmla="*/ 6142021 h 6858000"/>
              <a:gd name="connsiteX326" fmla="*/ 1918509 w 12192000"/>
              <a:gd name="connsiteY326" fmla="*/ 6134512 h 6858000"/>
              <a:gd name="connsiteX327" fmla="*/ 1916718 w 12192000"/>
              <a:gd name="connsiteY327" fmla="*/ 6131733 h 6858000"/>
              <a:gd name="connsiteX328" fmla="*/ 1905431 w 12192000"/>
              <a:gd name="connsiteY328" fmla="*/ 6116581 h 6858000"/>
              <a:gd name="connsiteX329" fmla="*/ 1856375 w 12192000"/>
              <a:gd name="connsiteY329" fmla="*/ 6103646 h 6858000"/>
              <a:gd name="connsiteX330" fmla="*/ 1816551 w 12192000"/>
              <a:gd name="connsiteY330" fmla="*/ 6071761 h 6858000"/>
              <a:gd name="connsiteX331" fmla="*/ 1633798 w 12192000"/>
              <a:gd name="connsiteY331" fmla="*/ 5975947 h 6858000"/>
              <a:gd name="connsiteX332" fmla="*/ 1625768 w 12192000"/>
              <a:gd name="connsiteY332" fmla="*/ 5945296 h 6858000"/>
              <a:gd name="connsiteX333" fmla="*/ 1558071 w 12192000"/>
              <a:gd name="connsiteY333" fmla="*/ 5900388 h 6858000"/>
              <a:gd name="connsiteX334" fmla="*/ 1419833 w 12192000"/>
              <a:gd name="connsiteY334" fmla="*/ 5862012 h 6858000"/>
              <a:gd name="connsiteX335" fmla="*/ 1293711 w 12192000"/>
              <a:gd name="connsiteY335" fmla="*/ 5780774 h 6858000"/>
              <a:gd name="connsiteX336" fmla="*/ 1276884 w 12192000"/>
              <a:gd name="connsiteY336" fmla="*/ 5781282 h 6858000"/>
              <a:gd name="connsiteX337" fmla="*/ 1260832 w 12192000"/>
              <a:gd name="connsiteY337" fmla="*/ 5777530 h 6858000"/>
              <a:gd name="connsiteX338" fmla="*/ 1259737 w 12192000"/>
              <a:gd name="connsiteY338" fmla="*/ 5775777 h 6858000"/>
              <a:gd name="connsiteX339" fmla="*/ 1243663 w 12192000"/>
              <a:gd name="connsiteY339" fmla="*/ 5767569 h 6858000"/>
              <a:gd name="connsiteX340" fmla="*/ 1238401 w 12192000"/>
              <a:gd name="connsiteY340" fmla="*/ 5768358 h 6858000"/>
              <a:gd name="connsiteX341" fmla="*/ 1226827 w 12192000"/>
              <a:gd name="connsiteY341" fmla="*/ 5763537 h 6858000"/>
              <a:gd name="connsiteX342" fmla="*/ 1202553 w 12192000"/>
              <a:gd name="connsiteY342" fmla="*/ 5756225 h 6858000"/>
              <a:gd name="connsiteX343" fmla="*/ 1199393 w 12192000"/>
              <a:gd name="connsiteY343" fmla="*/ 5752809 h 6858000"/>
              <a:gd name="connsiteX344" fmla="*/ 1164932 w 12192000"/>
              <a:gd name="connsiteY344" fmla="*/ 5738590 h 6858000"/>
              <a:gd name="connsiteX345" fmla="*/ 1165111 w 12192000"/>
              <a:gd name="connsiteY345" fmla="*/ 5737421 h 6858000"/>
              <a:gd name="connsiteX346" fmla="*/ 1158259 w 12192000"/>
              <a:gd name="connsiteY346" fmla="*/ 5729163 h 6858000"/>
              <a:gd name="connsiteX347" fmla="*/ 1143665 w 12192000"/>
              <a:gd name="connsiteY347" fmla="*/ 5715599 h 6858000"/>
              <a:gd name="connsiteX348" fmla="*/ 1118122 w 12192000"/>
              <a:gd name="connsiteY348" fmla="*/ 5672283 h 6858000"/>
              <a:gd name="connsiteX349" fmla="*/ 1082268 w 12192000"/>
              <a:gd name="connsiteY349" fmla="*/ 5657351 h 6858000"/>
              <a:gd name="connsiteX350" fmla="*/ 1075393 w 12192000"/>
              <a:gd name="connsiteY350" fmla="*/ 5653807 h 6858000"/>
              <a:gd name="connsiteX351" fmla="*/ 1075396 w 12192000"/>
              <a:gd name="connsiteY351" fmla="*/ 5653514 h 6858000"/>
              <a:gd name="connsiteX352" fmla="*/ 1068424 w 12192000"/>
              <a:gd name="connsiteY352" fmla="*/ 5649335 h 6858000"/>
              <a:gd name="connsiteX353" fmla="*/ 1062858 w 12192000"/>
              <a:gd name="connsiteY353" fmla="*/ 5647349 h 6858000"/>
              <a:gd name="connsiteX354" fmla="*/ 1049520 w 12192000"/>
              <a:gd name="connsiteY354" fmla="*/ 5640476 h 6858000"/>
              <a:gd name="connsiteX355" fmla="*/ 1045864 w 12192000"/>
              <a:gd name="connsiteY355" fmla="*/ 5636633 h 6858000"/>
              <a:gd name="connsiteX356" fmla="*/ 1045757 w 12192000"/>
              <a:gd name="connsiteY356" fmla="*/ 5632979 h 6858000"/>
              <a:gd name="connsiteX357" fmla="*/ 1044350 w 12192000"/>
              <a:gd name="connsiteY357" fmla="*/ 5632652 h 6858000"/>
              <a:gd name="connsiteX358" fmla="*/ 1024186 w 12192000"/>
              <a:gd name="connsiteY358" fmla="*/ 5612300 h 6858000"/>
              <a:gd name="connsiteX359" fmla="*/ 973495 w 12192000"/>
              <a:gd name="connsiteY359" fmla="*/ 5575059 h 6858000"/>
              <a:gd name="connsiteX360" fmla="*/ 942299 w 12192000"/>
              <a:gd name="connsiteY360" fmla="*/ 5557148 h 6858000"/>
              <a:gd name="connsiteX361" fmla="*/ 859213 w 12192000"/>
              <a:gd name="connsiteY361" fmla="*/ 5504353 h 6858000"/>
              <a:gd name="connsiteX362" fmla="*/ 777621 w 12192000"/>
              <a:gd name="connsiteY362" fmla="*/ 5448518 h 6858000"/>
              <a:gd name="connsiteX363" fmla="*/ 746978 w 12192000"/>
              <a:gd name="connsiteY363" fmla="*/ 5404694 h 6858000"/>
              <a:gd name="connsiteX364" fmla="*/ 742331 w 12192000"/>
              <a:gd name="connsiteY364" fmla="*/ 5401459 h 6858000"/>
              <a:gd name="connsiteX365" fmla="*/ 728026 w 12192000"/>
              <a:gd name="connsiteY365" fmla="*/ 5397117 h 6858000"/>
              <a:gd name="connsiteX366" fmla="*/ 722379 w 12192000"/>
              <a:gd name="connsiteY366" fmla="*/ 5396227 h 6858000"/>
              <a:gd name="connsiteX367" fmla="*/ 714684 w 12192000"/>
              <a:gd name="connsiteY367" fmla="*/ 5393346 h 6858000"/>
              <a:gd name="connsiteX368" fmla="*/ 714579 w 12192000"/>
              <a:gd name="connsiteY368" fmla="*/ 5393038 h 6858000"/>
              <a:gd name="connsiteX369" fmla="*/ 707205 w 12192000"/>
              <a:gd name="connsiteY369" fmla="*/ 5390802 h 6858000"/>
              <a:gd name="connsiteX370" fmla="*/ 670052 w 12192000"/>
              <a:gd name="connsiteY370" fmla="*/ 5382838 h 6858000"/>
              <a:gd name="connsiteX371" fmla="*/ 631523 w 12192000"/>
              <a:gd name="connsiteY371" fmla="*/ 5343039 h 6858000"/>
              <a:gd name="connsiteX372" fmla="*/ 613641 w 12192000"/>
              <a:gd name="connsiteY372" fmla="*/ 5331978 h 6858000"/>
              <a:gd name="connsiteX373" fmla="*/ 604546 w 12192000"/>
              <a:gd name="connsiteY373" fmla="*/ 5324813 h 6858000"/>
              <a:gd name="connsiteX374" fmla="*/ 604272 w 12192000"/>
              <a:gd name="connsiteY374" fmla="*/ 5323553 h 6858000"/>
              <a:gd name="connsiteX375" fmla="*/ 568614 w 12192000"/>
              <a:gd name="connsiteY375" fmla="*/ 5316038 h 6858000"/>
              <a:gd name="connsiteX376" fmla="*/ 564563 w 12192000"/>
              <a:gd name="connsiteY376" fmla="*/ 5313140 h 6858000"/>
              <a:gd name="connsiteX377" fmla="*/ 540445 w 12192000"/>
              <a:gd name="connsiteY377" fmla="*/ 5310669 h 6858000"/>
              <a:gd name="connsiteX378" fmla="*/ 528452 w 12192000"/>
              <a:gd name="connsiteY378" fmla="*/ 5308096 h 6858000"/>
              <a:gd name="connsiteX379" fmla="*/ 524103 w 12192000"/>
              <a:gd name="connsiteY379" fmla="*/ 5310045 h 6858000"/>
              <a:gd name="connsiteX380" fmla="*/ 506887 w 12192000"/>
              <a:gd name="connsiteY380" fmla="*/ 5304890 h 6858000"/>
              <a:gd name="connsiteX381" fmla="*/ 505272 w 12192000"/>
              <a:gd name="connsiteY381" fmla="*/ 5303292 h 6858000"/>
              <a:gd name="connsiteX382" fmla="*/ 489724 w 12192000"/>
              <a:gd name="connsiteY382" fmla="*/ 5302789 h 6858000"/>
              <a:gd name="connsiteX383" fmla="*/ 475061 w 12192000"/>
              <a:gd name="connsiteY383" fmla="*/ 5306899 h 6858000"/>
              <a:gd name="connsiteX384" fmla="*/ 333782 w 12192000"/>
              <a:gd name="connsiteY384" fmla="*/ 5248898 h 6858000"/>
              <a:gd name="connsiteX385" fmla="*/ 197633 w 12192000"/>
              <a:gd name="connsiteY385" fmla="*/ 5238233 h 6858000"/>
              <a:gd name="connsiteX386" fmla="*/ 121319 w 12192000"/>
              <a:gd name="connsiteY386" fmla="*/ 5205740 h 6858000"/>
              <a:gd name="connsiteX387" fmla="*/ 102916 w 12192000"/>
              <a:gd name="connsiteY387" fmla="*/ 5175442 h 6858000"/>
              <a:gd name="connsiteX388" fmla="*/ 5531 w 12192000"/>
              <a:gd name="connsiteY388" fmla="*/ 5150468 h 6858000"/>
              <a:gd name="connsiteX389" fmla="*/ 0 w 12192000"/>
              <a:gd name="connsiteY389" fmla="*/ 5148137 h 6858000"/>
              <a:gd name="connsiteX390" fmla="*/ 0 w 12192000"/>
              <a:gd name="connsiteY390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43685 w 12192000"/>
              <a:gd name="connsiteY175" fmla="*/ 2419832 h 6858000"/>
              <a:gd name="connsiteX176" fmla="*/ 9477557 w 12192000"/>
              <a:gd name="connsiteY176" fmla="*/ 2435403 h 6858000"/>
              <a:gd name="connsiteX177" fmla="*/ 9477331 w 12192000"/>
              <a:gd name="connsiteY177" fmla="*/ 2436565 h 6858000"/>
              <a:gd name="connsiteX178" fmla="*/ 9483851 w 12192000"/>
              <a:gd name="connsiteY178" fmla="*/ 2445087 h 6858000"/>
              <a:gd name="connsiteX179" fmla="*/ 9497896 w 12192000"/>
              <a:gd name="connsiteY179" fmla="*/ 2459219 h 6858000"/>
              <a:gd name="connsiteX180" fmla="*/ 9521707 w 12192000"/>
              <a:gd name="connsiteY180" fmla="*/ 2503510 h 6858000"/>
              <a:gd name="connsiteX181" fmla="*/ 9556943 w 12192000"/>
              <a:gd name="connsiteY181" fmla="*/ 2519851 h 6858000"/>
              <a:gd name="connsiteX182" fmla="*/ 9563672 w 12192000"/>
              <a:gd name="connsiteY182" fmla="*/ 2523663 h 6858000"/>
              <a:gd name="connsiteX183" fmla="*/ 9563658 w 12192000"/>
              <a:gd name="connsiteY183" fmla="*/ 2523954 h 6858000"/>
              <a:gd name="connsiteX184" fmla="*/ 9570458 w 12192000"/>
              <a:gd name="connsiteY184" fmla="*/ 2528407 h 6858000"/>
              <a:gd name="connsiteX185" fmla="*/ 9575942 w 12192000"/>
              <a:gd name="connsiteY185" fmla="*/ 2530612 h 6858000"/>
              <a:gd name="connsiteX186" fmla="*/ 9588998 w 12192000"/>
              <a:gd name="connsiteY186" fmla="*/ 2538008 h 6858000"/>
              <a:gd name="connsiteX187" fmla="*/ 9592500 w 12192000"/>
              <a:gd name="connsiteY187" fmla="*/ 2541990 h 6858000"/>
              <a:gd name="connsiteX188" fmla="*/ 9592461 w 12192000"/>
              <a:gd name="connsiteY188" fmla="*/ 2545645 h 6858000"/>
              <a:gd name="connsiteX189" fmla="*/ 9593855 w 12192000"/>
              <a:gd name="connsiteY189" fmla="*/ 2546028 h 6858000"/>
              <a:gd name="connsiteX190" fmla="*/ 9613198 w 12192000"/>
              <a:gd name="connsiteY190" fmla="*/ 2567162 h 6858000"/>
              <a:gd name="connsiteX191" fmla="*/ 9662375 w 12192000"/>
              <a:gd name="connsiteY191" fmla="*/ 2606378 h 6858000"/>
              <a:gd name="connsiteX192" fmla="*/ 9692840 w 12192000"/>
              <a:gd name="connsiteY192" fmla="*/ 2625509 h 6858000"/>
              <a:gd name="connsiteX193" fmla="*/ 9773773 w 12192000"/>
              <a:gd name="connsiteY193" fmla="*/ 2681549 h 6858000"/>
              <a:gd name="connsiteX194" fmla="*/ 9853091 w 12192000"/>
              <a:gd name="connsiteY194" fmla="*/ 2740567 h 6858000"/>
              <a:gd name="connsiteX195" fmla="*/ 9881979 w 12192000"/>
              <a:gd name="connsiteY195" fmla="*/ 2785572 h 6858000"/>
              <a:gd name="connsiteX196" fmla="*/ 9886493 w 12192000"/>
              <a:gd name="connsiteY196" fmla="*/ 2788985 h 6858000"/>
              <a:gd name="connsiteX197" fmla="*/ 9900616 w 12192000"/>
              <a:gd name="connsiteY197" fmla="*/ 2793889 h 6858000"/>
              <a:gd name="connsiteX198" fmla="*/ 9906223 w 12192000"/>
              <a:gd name="connsiteY198" fmla="*/ 2795001 h 6858000"/>
              <a:gd name="connsiteX199" fmla="*/ 9913796 w 12192000"/>
              <a:gd name="connsiteY199" fmla="*/ 2798185 h 6858000"/>
              <a:gd name="connsiteX200" fmla="*/ 9913891 w 12192000"/>
              <a:gd name="connsiteY200" fmla="*/ 2798497 h 6858000"/>
              <a:gd name="connsiteX201" fmla="*/ 9921170 w 12192000"/>
              <a:gd name="connsiteY201" fmla="*/ 2801023 h 6858000"/>
              <a:gd name="connsiteX202" fmla="*/ 9957978 w 12192000"/>
              <a:gd name="connsiteY202" fmla="*/ 2810450 h 6858000"/>
              <a:gd name="connsiteX203" fmla="*/ 9994905 w 12192000"/>
              <a:gd name="connsiteY203" fmla="*/ 2851743 h 6858000"/>
              <a:gd name="connsiteX204" fmla="*/ 10012335 w 12192000"/>
              <a:gd name="connsiteY204" fmla="*/ 2863503 h 6858000"/>
              <a:gd name="connsiteX205" fmla="*/ 10021140 w 12192000"/>
              <a:gd name="connsiteY205" fmla="*/ 2871021 h 6858000"/>
              <a:gd name="connsiteX206" fmla="*/ 10021363 w 12192000"/>
              <a:gd name="connsiteY206" fmla="*/ 2872291 h 6858000"/>
              <a:gd name="connsiteX207" fmla="*/ 10056696 w 12192000"/>
              <a:gd name="connsiteY207" fmla="*/ 2881211 h 6858000"/>
              <a:gd name="connsiteX208" fmla="*/ 10060629 w 12192000"/>
              <a:gd name="connsiteY208" fmla="*/ 2884267 h 6858000"/>
              <a:gd name="connsiteX209" fmla="*/ 10084630 w 12192000"/>
              <a:gd name="connsiteY209" fmla="*/ 2887690 h 6858000"/>
              <a:gd name="connsiteX210" fmla="*/ 10096512 w 12192000"/>
              <a:gd name="connsiteY210" fmla="*/ 2890733 h 6858000"/>
              <a:gd name="connsiteX211" fmla="*/ 10100935 w 12192000"/>
              <a:gd name="connsiteY211" fmla="*/ 2888959 h 6858000"/>
              <a:gd name="connsiteX212" fmla="*/ 10117933 w 12192000"/>
              <a:gd name="connsiteY212" fmla="*/ 2894790 h 6858000"/>
              <a:gd name="connsiteX213" fmla="*/ 10119485 w 12192000"/>
              <a:gd name="connsiteY213" fmla="*/ 2896453 h 6858000"/>
              <a:gd name="connsiteX214" fmla="*/ 10135000 w 12192000"/>
              <a:gd name="connsiteY214" fmla="*/ 2897569 h 6858000"/>
              <a:gd name="connsiteX215" fmla="*/ 10149815 w 12192000"/>
              <a:gd name="connsiteY215" fmla="*/ 2894040 h 6858000"/>
              <a:gd name="connsiteX216" fmla="*/ 10288689 w 12192000"/>
              <a:gd name="connsiteY216" fmla="*/ 2957584 h 6858000"/>
              <a:gd name="connsiteX217" fmla="*/ 10424309 w 12192000"/>
              <a:gd name="connsiteY217" fmla="*/ 2973627 h 6858000"/>
              <a:gd name="connsiteX218" fmla="*/ 10499279 w 12192000"/>
              <a:gd name="connsiteY218" fmla="*/ 3009111 h 6858000"/>
              <a:gd name="connsiteX219" fmla="*/ 10516468 w 12192000"/>
              <a:gd name="connsiteY219" fmla="*/ 3040116 h 6858000"/>
              <a:gd name="connsiteX220" fmla="*/ 10710530 w 12192000"/>
              <a:gd name="connsiteY220" fmla="*/ 3109023 h 6858000"/>
              <a:gd name="connsiteX221" fmla="*/ 10756420 w 12192000"/>
              <a:gd name="connsiteY221" fmla="*/ 3135681 h 6858000"/>
              <a:gd name="connsiteX222" fmla="*/ 10804325 w 12192000"/>
              <a:gd name="connsiteY222" fmla="*/ 3140650 h 6858000"/>
              <a:gd name="connsiteX223" fmla="*/ 10819334 w 12192000"/>
              <a:gd name="connsiteY223" fmla="*/ 3154675 h 6858000"/>
              <a:gd name="connsiteX224" fmla="*/ 10821840 w 12192000"/>
              <a:gd name="connsiteY224" fmla="*/ 3157296 h 6858000"/>
              <a:gd name="connsiteX225" fmla="*/ 10833661 w 12192000"/>
              <a:gd name="connsiteY225" fmla="*/ 3163373 h 6858000"/>
              <a:gd name="connsiteX226" fmla="*/ 10834755 w 12192000"/>
              <a:gd name="connsiteY226" fmla="*/ 3170607 h 6858000"/>
              <a:gd name="connsiteX227" fmla="*/ 10850942 w 12192000"/>
              <a:gd name="connsiteY227" fmla="*/ 3183705 h 6858000"/>
              <a:gd name="connsiteX228" fmla="*/ 10873328 w 12192000"/>
              <a:gd name="connsiteY228" fmla="*/ 3193349 h 6858000"/>
              <a:gd name="connsiteX229" fmla="*/ 10982089 w 12192000"/>
              <a:gd name="connsiteY229" fmla="*/ 3232949 h 6858000"/>
              <a:gd name="connsiteX230" fmla="*/ 11045805 w 12192000"/>
              <a:gd name="connsiteY230" fmla="*/ 3260191 h 6858000"/>
              <a:gd name="connsiteX231" fmla="*/ 11067877 w 12192000"/>
              <a:gd name="connsiteY231" fmla="*/ 3276112 h 6858000"/>
              <a:gd name="connsiteX232" fmla="*/ 11100133 w 12192000"/>
              <a:gd name="connsiteY232" fmla="*/ 3294599 h 6858000"/>
              <a:gd name="connsiteX233" fmla="*/ 11155410 w 12192000"/>
              <a:gd name="connsiteY233" fmla="*/ 3331540 h 6858000"/>
              <a:gd name="connsiteX234" fmla="*/ 11232547 w 12192000"/>
              <a:gd name="connsiteY234" fmla="*/ 3373668 h 6858000"/>
              <a:gd name="connsiteX235" fmla="*/ 11297822 w 12192000"/>
              <a:gd name="connsiteY235" fmla="*/ 3380555 h 6858000"/>
              <a:gd name="connsiteX236" fmla="*/ 11301371 w 12192000"/>
              <a:gd name="connsiteY236" fmla="*/ 3386959 h 6858000"/>
              <a:gd name="connsiteX237" fmla="*/ 11341987 w 12192000"/>
              <a:gd name="connsiteY237" fmla="*/ 3403320 h 6858000"/>
              <a:gd name="connsiteX238" fmla="*/ 11537405 w 12192000"/>
              <a:gd name="connsiteY238" fmla="*/ 3495439 h 6858000"/>
              <a:gd name="connsiteX239" fmla="*/ 11639338 w 12192000"/>
              <a:gd name="connsiteY239" fmla="*/ 3592655 h 6858000"/>
              <a:gd name="connsiteX240" fmla="*/ 11774154 w 12192000"/>
              <a:gd name="connsiteY240" fmla="*/ 3703764 h 6858000"/>
              <a:gd name="connsiteX241" fmla="*/ 11967900 w 12192000"/>
              <a:gd name="connsiteY241" fmla="*/ 3739404 h 6858000"/>
              <a:gd name="connsiteX242" fmla="*/ 12052251 w 12192000"/>
              <a:gd name="connsiteY242" fmla="*/ 3738162 h 6858000"/>
              <a:gd name="connsiteX243" fmla="*/ 12101844 w 12192000"/>
              <a:gd name="connsiteY243" fmla="*/ 3789811 h 6858000"/>
              <a:gd name="connsiteX244" fmla="*/ 12155104 w 12192000"/>
              <a:gd name="connsiteY244" fmla="*/ 3824490 h 6858000"/>
              <a:gd name="connsiteX245" fmla="*/ 12192000 w 12192000"/>
              <a:gd name="connsiteY245" fmla="*/ 3836507 h 6858000"/>
              <a:gd name="connsiteX246" fmla="*/ 12192000 w 12192000"/>
              <a:gd name="connsiteY246" fmla="*/ 6858000 h 6858000"/>
              <a:gd name="connsiteX247" fmla="*/ 4040176 w 12192000"/>
              <a:gd name="connsiteY247" fmla="*/ 6858000 h 6858000"/>
              <a:gd name="connsiteX248" fmla="*/ 4035195 w 12192000"/>
              <a:gd name="connsiteY248" fmla="*/ 6847706 h 6858000"/>
              <a:gd name="connsiteX249" fmla="*/ 4024571 w 12192000"/>
              <a:gd name="connsiteY249" fmla="*/ 6834979 h 6858000"/>
              <a:gd name="connsiteX250" fmla="*/ 4019140 w 12192000"/>
              <a:gd name="connsiteY250" fmla="*/ 6832910 h 6858000"/>
              <a:gd name="connsiteX251" fmla="*/ 4004905 w 12192000"/>
              <a:gd name="connsiteY251" fmla="*/ 6832293 h 6858000"/>
              <a:gd name="connsiteX252" fmla="*/ 3999653 w 12192000"/>
              <a:gd name="connsiteY252" fmla="*/ 6832889 h 6858000"/>
              <a:gd name="connsiteX253" fmla="*/ 3991753 w 12192000"/>
              <a:gd name="connsiteY253" fmla="*/ 6831996 h 6858000"/>
              <a:gd name="connsiteX254" fmla="*/ 3991528 w 12192000"/>
              <a:gd name="connsiteY254" fmla="*/ 6831709 h 6858000"/>
              <a:gd name="connsiteX255" fmla="*/ 3984190 w 12192000"/>
              <a:gd name="connsiteY255" fmla="*/ 6831390 h 6858000"/>
              <a:gd name="connsiteX256" fmla="*/ 3948690 w 12192000"/>
              <a:gd name="connsiteY256" fmla="*/ 6833171 h 6858000"/>
              <a:gd name="connsiteX257" fmla="*/ 3897896 w 12192000"/>
              <a:gd name="connsiteY257" fmla="*/ 6802710 h 6858000"/>
              <a:gd name="connsiteX258" fmla="*/ 3877605 w 12192000"/>
              <a:gd name="connsiteY258" fmla="*/ 6796165 h 6858000"/>
              <a:gd name="connsiteX259" fmla="*/ 3866602 w 12192000"/>
              <a:gd name="connsiteY259" fmla="*/ 6791257 h 6858000"/>
              <a:gd name="connsiteX260" fmla="*/ 3865811 w 12192000"/>
              <a:gd name="connsiteY260" fmla="*/ 6790043 h 6858000"/>
              <a:gd name="connsiteX261" fmla="*/ 3831795 w 12192000"/>
              <a:gd name="connsiteY261" fmla="*/ 6791881 h 6858000"/>
              <a:gd name="connsiteX262" fmla="*/ 3827025 w 12192000"/>
              <a:gd name="connsiteY262" fmla="*/ 6789998 h 6858000"/>
              <a:gd name="connsiteX263" fmla="*/ 3805177 w 12192000"/>
              <a:gd name="connsiteY263" fmla="*/ 6793919 h 6858000"/>
              <a:gd name="connsiteX264" fmla="*/ 3793719 w 12192000"/>
              <a:gd name="connsiteY264" fmla="*/ 6794494 h 6858000"/>
              <a:gd name="connsiteX265" fmla="*/ 3790837 w 12192000"/>
              <a:gd name="connsiteY265" fmla="*/ 6797650 h 6858000"/>
              <a:gd name="connsiteX266" fmla="*/ 3773741 w 12192000"/>
              <a:gd name="connsiteY266" fmla="*/ 6796977 h 6858000"/>
              <a:gd name="connsiteX267" fmla="*/ 3771642 w 12192000"/>
              <a:gd name="connsiteY267" fmla="*/ 6795770 h 6858000"/>
              <a:gd name="connsiteX268" fmla="*/ 3758039 w 12192000"/>
              <a:gd name="connsiteY268" fmla="*/ 6799416 h 6858000"/>
              <a:gd name="connsiteX269" fmla="*/ 3747245 w 12192000"/>
              <a:gd name="connsiteY269" fmla="*/ 6807548 h 6858000"/>
              <a:gd name="connsiteX270" fmla="*/ 3599970 w 12192000"/>
              <a:gd name="connsiteY270" fmla="*/ 6785930 h 6858000"/>
              <a:gd name="connsiteX271" fmla="*/ 3532509 w 12192000"/>
              <a:gd name="connsiteY271" fmla="*/ 6773888 h 6858000"/>
              <a:gd name="connsiteX272" fmla="*/ 3519209 w 12192000"/>
              <a:gd name="connsiteY272" fmla="*/ 6779801 h 6858000"/>
              <a:gd name="connsiteX273" fmla="*/ 3518611 w 12192000"/>
              <a:gd name="connsiteY273" fmla="*/ 6767130 h 6858000"/>
              <a:gd name="connsiteX274" fmla="*/ 3500042 w 12192000"/>
              <a:gd name="connsiteY274" fmla="*/ 6757141 h 6858000"/>
              <a:gd name="connsiteX275" fmla="*/ 3490483 w 12192000"/>
              <a:gd name="connsiteY275" fmla="*/ 6750514 h 6858000"/>
              <a:gd name="connsiteX276" fmla="*/ 3490120 w 12192000"/>
              <a:gd name="connsiteY276" fmla="*/ 6749268 h 6858000"/>
              <a:gd name="connsiteX277" fmla="*/ 3454165 w 12192000"/>
              <a:gd name="connsiteY277" fmla="*/ 6743923 h 6858000"/>
              <a:gd name="connsiteX278" fmla="*/ 3449932 w 12192000"/>
              <a:gd name="connsiteY278" fmla="*/ 6741269 h 6858000"/>
              <a:gd name="connsiteX279" fmla="*/ 3425804 w 12192000"/>
              <a:gd name="connsiteY279" fmla="*/ 6740274 h 6858000"/>
              <a:gd name="connsiteX280" fmla="*/ 3413708 w 12192000"/>
              <a:gd name="connsiteY280" fmla="*/ 6738431 h 6858000"/>
              <a:gd name="connsiteX281" fmla="*/ 3409529 w 12192000"/>
              <a:gd name="connsiteY281" fmla="*/ 6740648 h 6858000"/>
              <a:gd name="connsiteX282" fmla="*/ 3392060 w 12192000"/>
              <a:gd name="connsiteY282" fmla="*/ 6736540 h 6858000"/>
              <a:gd name="connsiteX283" fmla="*/ 3390340 w 12192000"/>
              <a:gd name="connsiteY283" fmla="*/ 6735035 h 6858000"/>
              <a:gd name="connsiteX284" fmla="*/ 3374867 w 12192000"/>
              <a:gd name="connsiteY284" fmla="*/ 6735488 h 6858000"/>
              <a:gd name="connsiteX285" fmla="*/ 3360611 w 12192000"/>
              <a:gd name="connsiteY285" fmla="*/ 6740511 h 6858000"/>
              <a:gd name="connsiteX286" fmla="*/ 3216077 w 12192000"/>
              <a:gd name="connsiteY286" fmla="*/ 6691033 h 6858000"/>
              <a:gd name="connsiteX287" fmla="*/ 3080116 w 12192000"/>
              <a:gd name="connsiteY287" fmla="*/ 6688703 h 6858000"/>
              <a:gd name="connsiteX288" fmla="*/ 3001959 w 12192000"/>
              <a:gd name="connsiteY288" fmla="*/ 6660812 h 6858000"/>
              <a:gd name="connsiteX289" fmla="*/ 2981461 w 12192000"/>
              <a:gd name="connsiteY289" fmla="*/ 6631565 h 6858000"/>
              <a:gd name="connsiteX290" fmla="*/ 2781735 w 12192000"/>
              <a:gd name="connsiteY290" fmla="*/ 6582305 h 6858000"/>
              <a:gd name="connsiteX291" fmla="*/ 2733334 w 12192000"/>
              <a:gd name="connsiteY291" fmla="*/ 6560298 h 6858000"/>
              <a:gd name="connsiteX292" fmla="*/ 2685391 w 12192000"/>
              <a:gd name="connsiteY292" fmla="*/ 6560172 h 6858000"/>
              <a:gd name="connsiteX293" fmla="*/ 2668962 w 12192000"/>
              <a:gd name="connsiteY293" fmla="*/ 6547670 h 6858000"/>
              <a:gd name="connsiteX294" fmla="*/ 2666187 w 12192000"/>
              <a:gd name="connsiteY294" fmla="*/ 6545304 h 6858000"/>
              <a:gd name="connsiteX295" fmla="*/ 2653807 w 12192000"/>
              <a:gd name="connsiteY295" fmla="*/ 6540428 h 6858000"/>
              <a:gd name="connsiteX296" fmla="*/ 2651913 w 12192000"/>
              <a:gd name="connsiteY296" fmla="*/ 6533309 h 6858000"/>
              <a:gd name="connsiteX297" fmla="*/ 2634424 w 12192000"/>
              <a:gd name="connsiteY297" fmla="*/ 6521851 h 6858000"/>
              <a:gd name="connsiteX298" fmla="*/ 2611193 w 12192000"/>
              <a:gd name="connsiteY298" fmla="*/ 6514476 h 6858000"/>
              <a:gd name="connsiteX299" fmla="*/ 2528835 w 12192000"/>
              <a:gd name="connsiteY299" fmla="*/ 6487649 h 6858000"/>
              <a:gd name="connsiteX300" fmla="*/ 2514424 w 12192000"/>
              <a:gd name="connsiteY300" fmla="*/ 6486794 h 6858000"/>
              <a:gd name="connsiteX301" fmla="*/ 2471857 w 12192000"/>
              <a:gd name="connsiteY301" fmla="*/ 6467930 h 6858000"/>
              <a:gd name="connsiteX302" fmla="*/ 2432918 w 12192000"/>
              <a:gd name="connsiteY302" fmla="*/ 6454737 h 6858000"/>
              <a:gd name="connsiteX303" fmla="*/ 2406746 w 12192000"/>
              <a:gd name="connsiteY303" fmla="*/ 6449571 h 6858000"/>
              <a:gd name="connsiteX304" fmla="*/ 2400673 w 12192000"/>
              <a:gd name="connsiteY304" fmla="*/ 6445392 h 6858000"/>
              <a:gd name="connsiteX305" fmla="*/ 2375430 w 12192000"/>
              <a:gd name="connsiteY305" fmla="*/ 6436198 h 6858000"/>
              <a:gd name="connsiteX306" fmla="*/ 2361493 w 12192000"/>
              <a:gd name="connsiteY306" fmla="*/ 6435403 h 6858000"/>
              <a:gd name="connsiteX307" fmla="*/ 2350645 w 12192000"/>
              <a:gd name="connsiteY307" fmla="*/ 6424146 h 6858000"/>
              <a:gd name="connsiteX308" fmla="*/ 2348985 w 12192000"/>
              <a:gd name="connsiteY308" fmla="*/ 6417814 h 6858000"/>
              <a:gd name="connsiteX309" fmla="*/ 2330080 w 12192000"/>
              <a:gd name="connsiteY309" fmla="*/ 6414668 h 6858000"/>
              <a:gd name="connsiteX310" fmla="*/ 2316586 w 12192000"/>
              <a:gd name="connsiteY310" fmla="*/ 6404861 h 6858000"/>
              <a:gd name="connsiteX311" fmla="*/ 2302599 w 12192000"/>
              <a:gd name="connsiteY311" fmla="*/ 6404321 h 6858000"/>
              <a:gd name="connsiteX312" fmla="*/ 2297404 w 12192000"/>
              <a:gd name="connsiteY312" fmla="*/ 6401899 h 6858000"/>
              <a:gd name="connsiteX313" fmla="*/ 2284680 w 12192000"/>
              <a:gd name="connsiteY313" fmla="*/ 6395205 h 6858000"/>
              <a:gd name="connsiteX314" fmla="*/ 2263087 w 12192000"/>
              <a:gd name="connsiteY314" fmla="*/ 6382363 h 6858000"/>
              <a:gd name="connsiteX315" fmla="*/ 2256073 w 12192000"/>
              <a:gd name="connsiteY315" fmla="*/ 6379356 h 6858000"/>
              <a:gd name="connsiteX316" fmla="*/ 2242767 w 12192000"/>
              <a:gd name="connsiteY316" fmla="*/ 6365725 h 6858000"/>
              <a:gd name="connsiteX317" fmla="*/ 2214365 w 12192000"/>
              <a:gd name="connsiteY317" fmla="*/ 6348883 h 6858000"/>
              <a:gd name="connsiteX318" fmla="*/ 2167979 w 12192000"/>
              <a:gd name="connsiteY318" fmla="*/ 6306176 h 6858000"/>
              <a:gd name="connsiteX319" fmla="*/ 2139905 w 12192000"/>
              <a:gd name="connsiteY319" fmla="*/ 6283989 h 6858000"/>
              <a:gd name="connsiteX320" fmla="*/ 2121769 w 12192000"/>
              <a:gd name="connsiteY320" fmla="*/ 6265897 h 6858000"/>
              <a:gd name="connsiteX321" fmla="*/ 2063279 w 12192000"/>
              <a:gd name="connsiteY321" fmla="*/ 6230326 h 6858000"/>
              <a:gd name="connsiteX322" fmla="*/ 1961177 w 12192000"/>
              <a:gd name="connsiteY322" fmla="*/ 6175750 h 6858000"/>
              <a:gd name="connsiteX323" fmla="*/ 1940650 w 12192000"/>
              <a:gd name="connsiteY323" fmla="*/ 6163189 h 6858000"/>
              <a:gd name="connsiteX324" fmla="*/ 1927814 w 12192000"/>
              <a:gd name="connsiteY324" fmla="*/ 6148653 h 6858000"/>
              <a:gd name="connsiteX325" fmla="*/ 1929028 w 12192000"/>
              <a:gd name="connsiteY325" fmla="*/ 6142021 h 6858000"/>
              <a:gd name="connsiteX326" fmla="*/ 1918509 w 12192000"/>
              <a:gd name="connsiteY326" fmla="*/ 6134512 h 6858000"/>
              <a:gd name="connsiteX327" fmla="*/ 1916718 w 12192000"/>
              <a:gd name="connsiteY327" fmla="*/ 6131733 h 6858000"/>
              <a:gd name="connsiteX328" fmla="*/ 1905431 w 12192000"/>
              <a:gd name="connsiteY328" fmla="*/ 6116581 h 6858000"/>
              <a:gd name="connsiteX329" fmla="*/ 1856375 w 12192000"/>
              <a:gd name="connsiteY329" fmla="*/ 6103646 h 6858000"/>
              <a:gd name="connsiteX330" fmla="*/ 1816551 w 12192000"/>
              <a:gd name="connsiteY330" fmla="*/ 6071761 h 6858000"/>
              <a:gd name="connsiteX331" fmla="*/ 1633798 w 12192000"/>
              <a:gd name="connsiteY331" fmla="*/ 5975947 h 6858000"/>
              <a:gd name="connsiteX332" fmla="*/ 1625768 w 12192000"/>
              <a:gd name="connsiteY332" fmla="*/ 5945296 h 6858000"/>
              <a:gd name="connsiteX333" fmla="*/ 1558071 w 12192000"/>
              <a:gd name="connsiteY333" fmla="*/ 5900388 h 6858000"/>
              <a:gd name="connsiteX334" fmla="*/ 1419833 w 12192000"/>
              <a:gd name="connsiteY334" fmla="*/ 5862012 h 6858000"/>
              <a:gd name="connsiteX335" fmla="*/ 1293711 w 12192000"/>
              <a:gd name="connsiteY335" fmla="*/ 5780774 h 6858000"/>
              <a:gd name="connsiteX336" fmla="*/ 1276884 w 12192000"/>
              <a:gd name="connsiteY336" fmla="*/ 5781282 h 6858000"/>
              <a:gd name="connsiteX337" fmla="*/ 1260832 w 12192000"/>
              <a:gd name="connsiteY337" fmla="*/ 5777530 h 6858000"/>
              <a:gd name="connsiteX338" fmla="*/ 1259737 w 12192000"/>
              <a:gd name="connsiteY338" fmla="*/ 5775777 h 6858000"/>
              <a:gd name="connsiteX339" fmla="*/ 1243663 w 12192000"/>
              <a:gd name="connsiteY339" fmla="*/ 5767569 h 6858000"/>
              <a:gd name="connsiteX340" fmla="*/ 1238401 w 12192000"/>
              <a:gd name="connsiteY340" fmla="*/ 5768358 h 6858000"/>
              <a:gd name="connsiteX341" fmla="*/ 1226827 w 12192000"/>
              <a:gd name="connsiteY341" fmla="*/ 5763537 h 6858000"/>
              <a:gd name="connsiteX342" fmla="*/ 1202553 w 12192000"/>
              <a:gd name="connsiteY342" fmla="*/ 5756225 h 6858000"/>
              <a:gd name="connsiteX343" fmla="*/ 1199393 w 12192000"/>
              <a:gd name="connsiteY343" fmla="*/ 5752809 h 6858000"/>
              <a:gd name="connsiteX344" fmla="*/ 1164932 w 12192000"/>
              <a:gd name="connsiteY344" fmla="*/ 5738590 h 6858000"/>
              <a:gd name="connsiteX345" fmla="*/ 1165111 w 12192000"/>
              <a:gd name="connsiteY345" fmla="*/ 5737421 h 6858000"/>
              <a:gd name="connsiteX346" fmla="*/ 1158259 w 12192000"/>
              <a:gd name="connsiteY346" fmla="*/ 5729163 h 6858000"/>
              <a:gd name="connsiteX347" fmla="*/ 1143665 w 12192000"/>
              <a:gd name="connsiteY347" fmla="*/ 5715599 h 6858000"/>
              <a:gd name="connsiteX348" fmla="*/ 1118122 w 12192000"/>
              <a:gd name="connsiteY348" fmla="*/ 5672283 h 6858000"/>
              <a:gd name="connsiteX349" fmla="*/ 1082268 w 12192000"/>
              <a:gd name="connsiteY349" fmla="*/ 5657351 h 6858000"/>
              <a:gd name="connsiteX350" fmla="*/ 1075393 w 12192000"/>
              <a:gd name="connsiteY350" fmla="*/ 5653807 h 6858000"/>
              <a:gd name="connsiteX351" fmla="*/ 1075396 w 12192000"/>
              <a:gd name="connsiteY351" fmla="*/ 5653514 h 6858000"/>
              <a:gd name="connsiteX352" fmla="*/ 1068424 w 12192000"/>
              <a:gd name="connsiteY352" fmla="*/ 5649335 h 6858000"/>
              <a:gd name="connsiteX353" fmla="*/ 1062858 w 12192000"/>
              <a:gd name="connsiteY353" fmla="*/ 5647349 h 6858000"/>
              <a:gd name="connsiteX354" fmla="*/ 1049520 w 12192000"/>
              <a:gd name="connsiteY354" fmla="*/ 5640476 h 6858000"/>
              <a:gd name="connsiteX355" fmla="*/ 1045864 w 12192000"/>
              <a:gd name="connsiteY355" fmla="*/ 5636633 h 6858000"/>
              <a:gd name="connsiteX356" fmla="*/ 1045757 w 12192000"/>
              <a:gd name="connsiteY356" fmla="*/ 5632979 h 6858000"/>
              <a:gd name="connsiteX357" fmla="*/ 1044350 w 12192000"/>
              <a:gd name="connsiteY357" fmla="*/ 5632652 h 6858000"/>
              <a:gd name="connsiteX358" fmla="*/ 1024186 w 12192000"/>
              <a:gd name="connsiteY358" fmla="*/ 5612300 h 6858000"/>
              <a:gd name="connsiteX359" fmla="*/ 973495 w 12192000"/>
              <a:gd name="connsiteY359" fmla="*/ 5575059 h 6858000"/>
              <a:gd name="connsiteX360" fmla="*/ 942299 w 12192000"/>
              <a:gd name="connsiteY360" fmla="*/ 5557148 h 6858000"/>
              <a:gd name="connsiteX361" fmla="*/ 859213 w 12192000"/>
              <a:gd name="connsiteY361" fmla="*/ 5504353 h 6858000"/>
              <a:gd name="connsiteX362" fmla="*/ 777621 w 12192000"/>
              <a:gd name="connsiteY362" fmla="*/ 5448518 h 6858000"/>
              <a:gd name="connsiteX363" fmla="*/ 746978 w 12192000"/>
              <a:gd name="connsiteY363" fmla="*/ 5404694 h 6858000"/>
              <a:gd name="connsiteX364" fmla="*/ 742331 w 12192000"/>
              <a:gd name="connsiteY364" fmla="*/ 5401459 h 6858000"/>
              <a:gd name="connsiteX365" fmla="*/ 728026 w 12192000"/>
              <a:gd name="connsiteY365" fmla="*/ 5397117 h 6858000"/>
              <a:gd name="connsiteX366" fmla="*/ 722379 w 12192000"/>
              <a:gd name="connsiteY366" fmla="*/ 5396227 h 6858000"/>
              <a:gd name="connsiteX367" fmla="*/ 714684 w 12192000"/>
              <a:gd name="connsiteY367" fmla="*/ 5393346 h 6858000"/>
              <a:gd name="connsiteX368" fmla="*/ 714579 w 12192000"/>
              <a:gd name="connsiteY368" fmla="*/ 5393038 h 6858000"/>
              <a:gd name="connsiteX369" fmla="*/ 707205 w 12192000"/>
              <a:gd name="connsiteY369" fmla="*/ 5390802 h 6858000"/>
              <a:gd name="connsiteX370" fmla="*/ 670052 w 12192000"/>
              <a:gd name="connsiteY370" fmla="*/ 5382838 h 6858000"/>
              <a:gd name="connsiteX371" fmla="*/ 631523 w 12192000"/>
              <a:gd name="connsiteY371" fmla="*/ 5343039 h 6858000"/>
              <a:gd name="connsiteX372" fmla="*/ 613641 w 12192000"/>
              <a:gd name="connsiteY372" fmla="*/ 5331978 h 6858000"/>
              <a:gd name="connsiteX373" fmla="*/ 604546 w 12192000"/>
              <a:gd name="connsiteY373" fmla="*/ 5324813 h 6858000"/>
              <a:gd name="connsiteX374" fmla="*/ 604272 w 12192000"/>
              <a:gd name="connsiteY374" fmla="*/ 5323553 h 6858000"/>
              <a:gd name="connsiteX375" fmla="*/ 568614 w 12192000"/>
              <a:gd name="connsiteY375" fmla="*/ 5316038 h 6858000"/>
              <a:gd name="connsiteX376" fmla="*/ 564563 w 12192000"/>
              <a:gd name="connsiteY376" fmla="*/ 5313140 h 6858000"/>
              <a:gd name="connsiteX377" fmla="*/ 540445 w 12192000"/>
              <a:gd name="connsiteY377" fmla="*/ 5310669 h 6858000"/>
              <a:gd name="connsiteX378" fmla="*/ 528452 w 12192000"/>
              <a:gd name="connsiteY378" fmla="*/ 5308096 h 6858000"/>
              <a:gd name="connsiteX379" fmla="*/ 524103 w 12192000"/>
              <a:gd name="connsiteY379" fmla="*/ 5310045 h 6858000"/>
              <a:gd name="connsiteX380" fmla="*/ 506887 w 12192000"/>
              <a:gd name="connsiteY380" fmla="*/ 5304890 h 6858000"/>
              <a:gd name="connsiteX381" fmla="*/ 505272 w 12192000"/>
              <a:gd name="connsiteY381" fmla="*/ 5303292 h 6858000"/>
              <a:gd name="connsiteX382" fmla="*/ 489724 w 12192000"/>
              <a:gd name="connsiteY382" fmla="*/ 5302789 h 6858000"/>
              <a:gd name="connsiteX383" fmla="*/ 475061 w 12192000"/>
              <a:gd name="connsiteY383" fmla="*/ 5306899 h 6858000"/>
              <a:gd name="connsiteX384" fmla="*/ 333782 w 12192000"/>
              <a:gd name="connsiteY384" fmla="*/ 5248898 h 6858000"/>
              <a:gd name="connsiteX385" fmla="*/ 197633 w 12192000"/>
              <a:gd name="connsiteY385" fmla="*/ 5238233 h 6858000"/>
              <a:gd name="connsiteX386" fmla="*/ 121319 w 12192000"/>
              <a:gd name="connsiteY386" fmla="*/ 5205740 h 6858000"/>
              <a:gd name="connsiteX387" fmla="*/ 102916 w 12192000"/>
              <a:gd name="connsiteY387" fmla="*/ 5175442 h 6858000"/>
              <a:gd name="connsiteX388" fmla="*/ 5531 w 12192000"/>
              <a:gd name="connsiteY388" fmla="*/ 5150468 h 6858000"/>
              <a:gd name="connsiteX389" fmla="*/ 0 w 12192000"/>
              <a:gd name="connsiteY389" fmla="*/ 5148137 h 6858000"/>
              <a:gd name="connsiteX390" fmla="*/ 0 w 12192000"/>
              <a:gd name="connsiteY390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43685 w 12192000"/>
              <a:gd name="connsiteY175" fmla="*/ 2419832 h 6858000"/>
              <a:gd name="connsiteX176" fmla="*/ 9477557 w 12192000"/>
              <a:gd name="connsiteY176" fmla="*/ 2435403 h 6858000"/>
              <a:gd name="connsiteX177" fmla="*/ 9477331 w 12192000"/>
              <a:gd name="connsiteY177" fmla="*/ 2436565 h 6858000"/>
              <a:gd name="connsiteX178" fmla="*/ 9483851 w 12192000"/>
              <a:gd name="connsiteY178" fmla="*/ 2445087 h 6858000"/>
              <a:gd name="connsiteX179" fmla="*/ 9497896 w 12192000"/>
              <a:gd name="connsiteY179" fmla="*/ 2459219 h 6858000"/>
              <a:gd name="connsiteX180" fmla="*/ 9521707 w 12192000"/>
              <a:gd name="connsiteY180" fmla="*/ 2503510 h 6858000"/>
              <a:gd name="connsiteX181" fmla="*/ 9556943 w 12192000"/>
              <a:gd name="connsiteY181" fmla="*/ 2519851 h 6858000"/>
              <a:gd name="connsiteX182" fmla="*/ 9563672 w 12192000"/>
              <a:gd name="connsiteY182" fmla="*/ 2523663 h 6858000"/>
              <a:gd name="connsiteX183" fmla="*/ 9563658 w 12192000"/>
              <a:gd name="connsiteY183" fmla="*/ 2523954 h 6858000"/>
              <a:gd name="connsiteX184" fmla="*/ 9570458 w 12192000"/>
              <a:gd name="connsiteY184" fmla="*/ 2528407 h 6858000"/>
              <a:gd name="connsiteX185" fmla="*/ 9575942 w 12192000"/>
              <a:gd name="connsiteY185" fmla="*/ 2530612 h 6858000"/>
              <a:gd name="connsiteX186" fmla="*/ 9588998 w 12192000"/>
              <a:gd name="connsiteY186" fmla="*/ 2538008 h 6858000"/>
              <a:gd name="connsiteX187" fmla="*/ 9592500 w 12192000"/>
              <a:gd name="connsiteY187" fmla="*/ 2541990 h 6858000"/>
              <a:gd name="connsiteX188" fmla="*/ 9592461 w 12192000"/>
              <a:gd name="connsiteY188" fmla="*/ 2545645 h 6858000"/>
              <a:gd name="connsiteX189" fmla="*/ 9593855 w 12192000"/>
              <a:gd name="connsiteY189" fmla="*/ 2546028 h 6858000"/>
              <a:gd name="connsiteX190" fmla="*/ 9613198 w 12192000"/>
              <a:gd name="connsiteY190" fmla="*/ 2567162 h 6858000"/>
              <a:gd name="connsiteX191" fmla="*/ 9662375 w 12192000"/>
              <a:gd name="connsiteY191" fmla="*/ 2606378 h 6858000"/>
              <a:gd name="connsiteX192" fmla="*/ 9692840 w 12192000"/>
              <a:gd name="connsiteY192" fmla="*/ 2625509 h 6858000"/>
              <a:gd name="connsiteX193" fmla="*/ 9773773 w 12192000"/>
              <a:gd name="connsiteY193" fmla="*/ 2681549 h 6858000"/>
              <a:gd name="connsiteX194" fmla="*/ 9853091 w 12192000"/>
              <a:gd name="connsiteY194" fmla="*/ 2740567 h 6858000"/>
              <a:gd name="connsiteX195" fmla="*/ 9881979 w 12192000"/>
              <a:gd name="connsiteY195" fmla="*/ 2785572 h 6858000"/>
              <a:gd name="connsiteX196" fmla="*/ 9886493 w 12192000"/>
              <a:gd name="connsiteY196" fmla="*/ 2788985 h 6858000"/>
              <a:gd name="connsiteX197" fmla="*/ 9900616 w 12192000"/>
              <a:gd name="connsiteY197" fmla="*/ 2793889 h 6858000"/>
              <a:gd name="connsiteX198" fmla="*/ 9906223 w 12192000"/>
              <a:gd name="connsiteY198" fmla="*/ 2795001 h 6858000"/>
              <a:gd name="connsiteX199" fmla="*/ 9913796 w 12192000"/>
              <a:gd name="connsiteY199" fmla="*/ 2798185 h 6858000"/>
              <a:gd name="connsiteX200" fmla="*/ 9913891 w 12192000"/>
              <a:gd name="connsiteY200" fmla="*/ 2798497 h 6858000"/>
              <a:gd name="connsiteX201" fmla="*/ 9921170 w 12192000"/>
              <a:gd name="connsiteY201" fmla="*/ 2801023 h 6858000"/>
              <a:gd name="connsiteX202" fmla="*/ 9957978 w 12192000"/>
              <a:gd name="connsiteY202" fmla="*/ 2810450 h 6858000"/>
              <a:gd name="connsiteX203" fmla="*/ 9994905 w 12192000"/>
              <a:gd name="connsiteY203" fmla="*/ 2851743 h 6858000"/>
              <a:gd name="connsiteX204" fmla="*/ 10012335 w 12192000"/>
              <a:gd name="connsiteY204" fmla="*/ 2863503 h 6858000"/>
              <a:gd name="connsiteX205" fmla="*/ 10021140 w 12192000"/>
              <a:gd name="connsiteY205" fmla="*/ 2871021 h 6858000"/>
              <a:gd name="connsiteX206" fmla="*/ 10021363 w 12192000"/>
              <a:gd name="connsiteY206" fmla="*/ 2872291 h 6858000"/>
              <a:gd name="connsiteX207" fmla="*/ 10056696 w 12192000"/>
              <a:gd name="connsiteY207" fmla="*/ 2881211 h 6858000"/>
              <a:gd name="connsiteX208" fmla="*/ 10060629 w 12192000"/>
              <a:gd name="connsiteY208" fmla="*/ 2884267 h 6858000"/>
              <a:gd name="connsiteX209" fmla="*/ 10084630 w 12192000"/>
              <a:gd name="connsiteY209" fmla="*/ 2887690 h 6858000"/>
              <a:gd name="connsiteX210" fmla="*/ 10096512 w 12192000"/>
              <a:gd name="connsiteY210" fmla="*/ 2890733 h 6858000"/>
              <a:gd name="connsiteX211" fmla="*/ 10100935 w 12192000"/>
              <a:gd name="connsiteY211" fmla="*/ 2888959 h 6858000"/>
              <a:gd name="connsiteX212" fmla="*/ 10117933 w 12192000"/>
              <a:gd name="connsiteY212" fmla="*/ 2894790 h 6858000"/>
              <a:gd name="connsiteX213" fmla="*/ 10119485 w 12192000"/>
              <a:gd name="connsiteY213" fmla="*/ 2896453 h 6858000"/>
              <a:gd name="connsiteX214" fmla="*/ 10149815 w 12192000"/>
              <a:gd name="connsiteY214" fmla="*/ 2894040 h 6858000"/>
              <a:gd name="connsiteX215" fmla="*/ 10288689 w 12192000"/>
              <a:gd name="connsiteY215" fmla="*/ 2957584 h 6858000"/>
              <a:gd name="connsiteX216" fmla="*/ 10424309 w 12192000"/>
              <a:gd name="connsiteY216" fmla="*/ 2973627 h 6858000"/>
              <a:gd name="connsiteX217" fmla="*/ 10499279 w 12192000"/>
              <a:gd name="connsiteY217" fmla="*/ 3009111 h 6858000"/>
              <a:gd name="connsiteX218" fmla="*/ 10516468 w 12192000"/>
              <a:gd name="connsiteY218" fmla="*/ 3040116 h 6858000"/>
              <a:gd name="connsiteX219" fmla="*/ 10710530 w 12192000"/>
              <a:gd name="connsiteY219" fmla="*/ 3109023 h 6858000"/>
              <a:gd name="connsiteX220" fmla="*/ 10756420 w 12192000"/>
              <a:gd name="connsiteY220" fmla="*/ 3135681 h 6858000"/>
              <a:gd name="connsiteX221" fmla="*/ 10804325 w 12192000"/>
              <a:gd name="connsiteY221" fmla="*/ 3140650 h 6858000"/>
              <a:gd name="connsiteX222" fmla="*/ 10819334 w 12192000"/>
              <a:gd name="connsiteY222" fmla="*/ 3154675 h 6858000"/>
              <a:gd name="connsiteX223" fmla="*/ 10821840 w 12192000"/>
              <a:gd name="connsiteY223" fmla="*/ 3157296 h 6858000"/>
              <a:gd name="connsiteX224" fmla="*/ 10833661 w 12192000"/>
              <a:gd name="connsiteY224" fmla="*/ 3163373 h 6858000"/>
              <a:gd name="connsiteX225" fmla="*/ 10834755 w 12192000"/>
              <a:gd name="connsiteY225" fmla="*/ 3170607 h 6858000"/>
              <a:gd name="connsiteX226" fmla="*/ 10850942 w 12192000"/>
              <a:gd name="connsiteY226" fmla="*/ 3183705 h 6858000"/>
              <a:gd name="connsiteX227" fmla="*/ 10873328 w 12192000"/>
              <a:gd name="connsiteY227" fmla="*/ 3193349 h 6858000"/>
              <a:gd name="connsiteX228" fmla="*/ 10982089 w 12192000"/>
              <a:gd name="connsiteY228" fmla="*/ 3232949 h 6858000"/>
              <a:gd name="connsiteX229" fmla="*/ 11045805 w 12192000"/>
              <a:gd name="connsiteY229" fmla="*/ 3260191 h 6858000"/>
              <a:gd name="connsiteX230" fmla="*/ 11067877 w 12192000"/>
              <a:gd name="connsiteY230" fmla="*/ 3276112 h 6858000"/>
              <a:gd name="connsiteX231" fmla="*/ 11100133 w 12192000"/>
              <a:gd name="connsiteY231" fmla="*/ 3294599 h 6858000"/>
              <a:gd name="connsiteX232" fmla="*/ 11155410 w 12192000"/>
              <a:gd name="connsiteY232" fmla="*/ 3331540 h 6858000"/>
              <a:gd name="connsiteX233" fmla="*/ 11232547 w 12192000"/>
              <a:gd name="connsiteY233" fmla="*/ 3373668 h 6858000"/>
              <a:gd name="connsiteX234" fmla="*/ 11297822 w 12192000"/>
              <a:gd name="connsiteY234" fmla="*/ 3380555 h 6858000"/>
              <a:gd name="connsiteX235" fmla="*/ 11301371 w 12192000"/>
              <a:gd name="connsiteY235" fmla="*/ 3386959 h 6858000"/>
              <a:gd name="connsiteX236" fmla="*/ 11341987 w 12192000"/>
              <a:gd name="connsiteY236" fmla="*/ 3403320 h 6858000"/>
              <a:gd name="connsiteX237" fmla="*/ 11537405 w 12192000"/>
              <a:gd name="connsiteY237" fmla="*/ 3495439 h 6858000"/>
              <a:gd name="connsiteX238" fmla="*/ 11639338 w 12192000"/>
              <a:gd name="connsiteY238" fmla="*/ 3592655 h 6858000"/>
              <a:gd name="connsiteX239" fmla="*/ 11774154 w 12192000"/>
              <a:gd name="connsiteY239" fmla="*/ 3703764 h 6858000"/>
              <a:gd name="connsiteX240" fmla="*/ 11967900 w 12192000"/>
              <a:gd name="connsiteY240" fmla="*/ 3739404 h 6858000"/>
              <a:gd name="connsiteX241" fmla="*/ 12052251 w 12192000"/>
              <a:gd name="connsiteY241" fmla="*/ 3738162 h 6858000"/>
              <a:gd name="connsiteX242" fmla="*/ 12101844 w 12192000"/>
              <a:gd name="connsiteY242" fmla="*/ 3789811 h 6858000"/>
              <a:gd name="connsiteX243" fmla="*/ 12155104 w 12192000"/>
              <a:gd name="connsiteY243" fmla="*/ 3824490 h 6858000"/>
              <a:gd name="connsiteX244" fmla="*/ 12192000 w 12192000"/>
              <a:gd name="connsiteY244" fmla="*/ 3836507 h 6858000"/>
              <a:gd name="connsiteX245" fmla="*/ 12192000 w 12192000"/>
              <a:gd name="connsiteY245" fmla="*/ 6858000 h 6858000"/>
              <a:gd name="connsiteX246" fmla="*/ 4040176 w 12192000"/>
              <a:gd name="connsiteY246" fmla="*/ 6858000 h 6858000"/>
              <a:gd name="connsiteX247" fmla="*/ 4035195 w 12192000"/>
              <a:gd name="connsiteY247" fmla="*/ 6847706 h 6858000"/>
              <a:gd name="connsiteX248" fmla="*/ 4024571 w 12192000"/>
              <a:gd name="connsiteY248" fmla="*/ 6834979 h 6858000"/>
              <a:gd name="connsiteX249" fmla="*/ 4019140 w 12192000"/>
              <a:gd name="connsiteY249" fmla="*/ 6832910 h 6858000"/>
              <a:gd name="connsiteX250" fmla="*/ 4004905 w 12192000"/>
              <a:gd name="connsiteY250" fmla="*/ 6832293 h 6858000"/>
              <a:gd name="connsiteX251" fmla="*/ 3999653 w 12192000"/>
              <a:gd name="connsiteY251" fmla="*/ 6832889 h 6858000"/>
              <a:gd name="connsiteX252" fmla="*/ 3991753 w 12192000"/>
              <a:gd name="connsiteY252" fmla="*/ 6831996 h 6858000"/>
              <a:gd name="connsiteX253" fmla="*/ 3991528 w 12192000"/>
              <a:gd name="connsiteY253" fmla="*/ 6831709 h 6858000"/>
              <a:gd name="connsiteX254" fmla="*/ 3984190 w 12192000"/>
              <a:gd name="connsiteY254" fmla="*/ 6831390 h 6858000"/>
              <a:gd name="connsiteX255" fmla="*/ 3948690 w 12192000"/>
              <a:gd name="connsiteY255" fmla="*/ 6833171 h 6858000"/>
              <a:gd name="connsiteX256" fmla="*/ 3897896 w 12192000"/>
              <a:gd name="connsiteY256" fmla="*/ 6802710 h 6858000"/>
              <a:gd name="connsiteX257" fmla="*/ 3877605 w 12192000"/>
              <a:gd name="connsiteY257" fmla="*/ 6796165 h 6858000"/>
              <a:gd name="connsiteX258" fmla="*/ 3866602 w 12192000"/>
              <a:gd name="connsiteY258" fmla="*/ 6791257 h 6858000"/>
              <a:gd name="connsiteX259" fmla="*/ 3865811 w 12192000"/>
              <a:gd name="connsiteY259" fmla="*/ 6790043 h 6858000"/>
              <a:gd name="connsiteX260" fmla="*/ 3831795 w 12192000"/>
              <a:gd name="connsiteY260" fmla="*/ 6791881 h 6858000"/>
              <a:gd name="connsiteX261" fmla="*/ 3827025 w 12192000"/>
              <a:gd name="connsiteY261" fmla="*/ 6789998 h 6858000"/>
              <a:gd name="connsiteX262" fmla="*/ 3805177 w 12192000"/>
              <a:gd name="connsiteY262" fmla="*/ 6793919 h 6858000"/>
              <a:gd name="connsiteX263" fmla="*/ 3793719 w 12192000"/>
              <a:gd name="connsiteY263" fmla="*/ 6794494 h 6858000"/>
              <a:gd name="connsiteX264" fmla="*/ 3790837 w 12192000"/>
              <a:gd name="connsiteY264" fmla="*/ 6797650 h 6858000"/>
              <a:gd name="connsiteX265" fmla="*/ 3773741 w 12192000"/>
              <a:gd name="connsiteY265" fmla="*/ 6796977 h 6858000"/>
              <a:gd name="connsiteX266" fmla="*/ 3771642 w 12192000"/>
              <a:gd name="connsiteY266" fmla="*/ 6795770 h 6858000"/>
              <a:gd name="connsiteX267" fmla="*/ 3758039 w 12192000"/>
              <a:gd name="connsiteY267" fmla="*/ 6799416 h 6858000"/>
              <a:gd name="connsiteX268" fmla="*/ 3747245 w 12192000"/>
              <a:gd name="connsiteY268" fmla="*/ 6807548 h 6858000"/>
              <a:gd name="connsiteX269" fmla="*/ 3599970 w 12192000"/>
              <a:gd name="connsiteY269" fmla="*/ 6785930 h 6858000"/>
              <a:gd name="connsiteX270" fmla="*/ 3532509 w 12192000"/>
              <a:gd name="connsiteY270" fmla="*/ 6773888 h 6858000"/>
              <a:gd name="connsiteX271" fmla="*/ 3519209 w 12192000"/>
              <a:gd name="connsiteY271" fmla="*/ 6779801 h 6858000"/>
              <a:gd name="connsiteX272" fmla="*/ 3518611 w 12192000"/>
              <a:gd name="connsiteY272" fmla="*/ 6767130 h 6858000"/>
              <a:gd name="connsiteX273" fmla="*/ 3500042 w 12192000"/>
              <a:gd name="connsiteY273" fmla="*/ 6757141 h 6858000"/>
              <a:gd name="connsiteX274" fmla="*/ 3490483 w 12192000"/>
              <a:gd name="connsiteY274" fmla="*/ 6750514 h 6858000"/>
              <a:gd name="connsiteX275" fmla="*/ 3490120 w 12192000"/>
              <a:gd name="connsiteY275" fmla="*/ 6749268 h 6858000"/>
              <a:gd name="connsiteX276" fmla="*/ 3454165 w 12192000"/>
              <a:gd name="connsiteY276" fmla="*/ 6743923 h 6858000"/>
              <a:gd name="connsiteX277" fmla="*/ 3449932 w 12192000"/>
              <a:gd name="connsiteY277" fmla="*/ 6741269 h 6858000"/>
              <a:gd name="connsiteX278" fmla="*/ 3425804 w 12192000"/>
              <a:gd name="connsiteY278" fmla="*/ 6740274 h 6858000"/>
              <a:gd name="connsiteX279" fmla="*/ 3413708 w 12192000"/>
              <a:gd name="connsiteY279" fmla="*/ 6738431 h 6858000"/>
              <a:gd name="connsiteX280" fmla="*/ 3409529 w 12192000"/>
              <a:gd name="connsiteY280" fmla="*/ 6740648 h 6858000"/>
              <a:gd name="connsiteX281" fmla="*/ 3392060 w 12192000"/>
              <a:gd name="connsiteY281" fmla="*/ 6736540 h 6858000"/>
              <a:gd name="connsiteX282" fmla="*/ 3390340 w 12192000"/>
              <a:gd name="connsiteY282" fmla="*/ 6735035 h 6858000"/>
              <a:gd name="connsiteX283" fmla="*/ 3374867 w 12192000"/>
              <a:gd name="connsiteY283" fmla="*/ 6735488 h 6858000"/>
              <a:gd name="connsiteX284" fmla="*/ 3360611 w 12192000"/>
              <a:gd name="connsiteY284" fmla="*/ 6740511 h 6858000"/>
              <a:gd name="connsiteX285" fmla="*/ 3216077 w 12192000"/>
              <a:gd name="connsiteY285" fmla="*/ 6691033 h 6858000"/>
              <a:gd name="connsiteX286" fmla="*/ 3080116 w 12192000"/>
              <a:gd name="connsiteY286" fmla="*/ 6688703 h 6858000"/>
              <a:gd name="connsiteX287" fmla="*/ 3001959 w 12192000"/>
              <a:gd name="connsiteY287" fmla="*/ 6660812 h 6858000"/>
              <a:gd name="connsiteX288" fmla="*/ 2981461 w 12192000"/>
              <a:gd name="connsiteY288" fmla="*/ 6631565 h 6858000"/>
              <a:gd name="connsiteX289" fmla="*/ 2781735 w 12192000"/>
              <a:gd name="connsiteY289" fmla="*/ 6582305 h 6858000"/>
              <a:gd name="connsiteX290" fmla="*/ 2733334 w 12192000"/>
              <a:gd name="connsiteY290" fmla="*/ 6560298 h 6858000"/>
              <a:gd name="connsiteX291" fmla="*/ 2685391 w 12192000"/>
              <a:gd name="connsiteY291" fmla="*/ 6560172 h 6858000"/>
              <a:gd name="connsiteX292" fmla="*/ 2668962 w 12192000"/>
              <a:gd name="connsiteY292" fmla="*/ 6547670 h 6858000"/>
              <a:gd name="connsiteX293" fmla="*/ 2666187 w 12192000"/>
              <a:gd name="connsiteY293" fmla="*/ 6545304 h 6858000"/>
              <a:gd name="connsiteX294" fmla="*/ 2653807 w 12192000"/>
              <a:gd name="connsiteY294" fmla="*/ 6540428 h 6858000"/>
              <a:gd name="connsiteX295" fmla="*/ 2651913 w 12192000"/>
              <a:gd name="connsiteY295" fmla="*/ 6533309 h 6858000"/>
              <a:gd name="connsiteX296" fmla="*/ 2634424 w 12192000"/>
              <a:gd name="connsiteY296" fmla="*/ 6521851 h 6858000"/>
              <a:gd name="connsiteX297" fmla="*/ 2611193 w 12192000"/>
              <a:gd name="connsiteY297" fmla="*/ 6514476 h 6858000"/>
              <a:gd name="connsiteX298" fmla="*/ 2528835 w 12192000"/>
              <a:gd name="connsiteY298" fmla="*/ 6487649 h 6858000"/>
              <a:gd name="connsiteX299" fmla="*/ 2514424 w 12192000"/>
              <a:gd name="connsiteY299" fmla="*/ 6486794 h 6858000"/>
              <a:gd name="connsiteX300" fmla="*/ 2471857 w 12192000"/>
              <a:gd name="connsiteY300" fmla="*/ 6467930 h 6858000"/>
              <a:gd name="connsiteX301" fmla="*/ 2432918 w 12192000"/>
              <a:gd name="connsiteY301" fmla="*/ 6454737 h 6858000"/>
              <a:gd name="connsiteX302" fmla="*/ 2406746 w 12192000"/>
              <a:gd name="connsiteY302" fmla="*/ 6449571 h 6858000"/>
              <a:gd name="connsiteX303" fmla="*/ 2400673 w 12192000"/>
              <a:gd name="connsiteY303" fmla="*/ 6445392 h 6858000"/>
              <a:gd name="connsiteX304" fmla="*/ 2375430 w 12192000"/>
              <a:gd name="connsiteY304" fmla="*/ 6436198 h 6858000"/>
              <a:gd name="connsiteX305" fmla="*/ 2361493 w 12192000"/>
              <a:gd name="connsiteY305" fmla="*/ 6435403 h 6858000"/>
              <a:gd name="connsiteX306" fmla="*/ 2350645 w 12192000"/>
              <a:gd name="connsiteY306" fmla="*/ 6424146 h 6858000"/>
              <a:gd name="connsiteX307" fmla="*/ 2348985 w 12192000"/>
              <a:gd name="connsiteY307" fmla="*/ 6417814 h 6858000"/>
              <a:gd name="connsiteX308" fmla="*/ 2330080 w 12192000"/>
              <a:gd name="connsiteY308" fmla="*/ 6414668 h 6858000"/>
              <a:gd name="connsiteX309" fmla="*/ 2316586 w 12192000"/>
              <a:gd name="connsiteY309" fmla="*/ 6404861 h 6858000"/>
              <a:gd name="connsiteX310" fmla="*/ 2302599 w 12192000"/>
              <a:gd name="connsiteY310" fmla="*/ 6404321 h 6858000"/>
              <a:gd name="connsiteX311" fmla="*/ 2297404 w 12192000"/>
              <a:gd name="connsiteY311" fmla="*/ 6401899 h 6858000"/>
              <a:gd name="connsiteX312" fmla="*/ 2284680 w 12192000"/>
              <a:gd name="connsiteY312" fmla="*/ 6395205 h 6858000"/>
              <a:gd name="connsiteX313" fmla="*/ 2263087 w 12192000"/>
              <a:gd name="connsiteY313" fmla="*/ 6382363 h 6858000"/>
              <a:gd name="connsiteX314" fmla="*/ 2256073 w 12192000"/>
              <a:gd name="connsiteY314" fmla="*/ 6379356 h 6858000"/>
              <a:gd name="connsiteX315" fmla="*/ 2242767 w 12192000"/>
              <a:gd name="connsiteY315" fmla="*/ 6365725 h 6858000"/>
              <a:gd name="connsiteX316" fmla="*/ 2214365 w 12192000"/>
              <a:gd name="connsiteY316" fmla="*/ 6348883 h 6858000"/>
              <a:gd name="connsiteX317" fmla="*/ 2167979 w 12192000"/>
              <a:gd name="connsiteY317" fmla="*/ 6306176 h 6858000"/>
              <a:gd name="connsiteX318" fmla="*/ 2139905 w 12192000"/>
              <a:gd name="connsiteY318" fmla="*/ 6283989 h 6858000"/>
              <a:gd name="connsiteX319" fmla="*/ 2121769 w 12192000"/>
              <a:gd name="connsiteY319" fmla="*/ 6265897 h 6858000"/>
              <a:gd name="connsiteX320" fmla="*/ 2063279 w 12192000"/>
              <a:gd name="connsiteY320" fmla="*/ 6230326 h 6858000"/>
              <a:gd name="connsiteX321" fmla="*/ 1961177 w 12192000"/>
              <a:gd name="connsiteY321" fmla="*/ 6175750 h 6858000"/>
              <a:gd name="connsiteX322" fmla="*/ 1940650 w 12192000"/>
              <a:gd name="connsiteY322" fmla="*/ 6163189 h 6858000"/>
              <a:gd name="connsiteX323" fmla="*/ 1927814 w 12192000"/>
              <a:gd name="connsiteY323" fmla="*/ 6148653 h 6858000"/>
              <a:gd name="connsiteX324" fmla="*/ 1929028 w 12192000"/>
              <a:gd name="connsiteY324" fmla="*/ 6142021 h 6858000"/>
              <a:gd name="connsiteX325" fmla="*/ 1918509 w 12192000"/>
              <a:gd name="connsiteY325" fmla="*/ 6134512 h 6858000"/>
              <a:gd name="connsiteX326" fmla="*/ 1916718 w 12192000"/>
              <a:gd name="connsiteY326" fmla="*/ 6131733 h 6858000"/>
              <a:gd name="connsiteX327" fmla="*/ 1905431 w 12192000"/>
              <a:gd name="connsiteY327" fmla="*/ 6116581 h 6858000"/>
              <a:gd name="connsiteX328" fmla="*/ 1856375 w 12192000"/>
              <a:gd name="connsiteY328" fmla="*/ 6103646 h 6858000"/>
              <a:gd name="connsiteX329" fmla="*/ 1816551 w 12192000"/>
              <a:gd name="connsiteY329" fmla="*/ 6071761 h 6858000"/>
              <a:gd name="connsiteX330" fmla="*/ 1633798 w 12192000"/>
              <a:gd name="connsiteY330" fmla="*/ 5975947 h 6858000"/>
              <a:gd name="connsiteX331" fmla="*/ 1625768 w 12192000"/>
              <a:gd name="connsiteY331" fmla="*/ 5945296 h 6858000"/>
              <a:gd name="connsiteX332" fmla="*/ 1558071 w 12192000"/>
              <a:gd name="connsiteY332" fmla="*/ 5900388 h 6858000"/>
              <a:gd name="connsiteX333" fmla="*/ 1419833 w 12192000"/>
              <a:gd name="connsiteY333" fmla="*/ 5862012 h 6858000"/>
              <a:gd name="connsiteX334" fmla="*/ 1293711 w 12192000"/>
              <a:gd name="connsiteY334" fmla="*/ 5780774 h 6858000"/>
              <a:gd name="connsiteX335" fmla="*/ 1276884 w 12192000"/>
              <a:gd name="connsiteY335" fmla="*/ 5781282 h 6858000"/>
              <a:gd name="connsiteX336" fmla="*/ 1260832 w 12192000"/>
              <a:gd name="connsiteY336" fmla="*/ 5777530 h 6858000"/>
              <a:gd name="connsiteX337" fmla="*/ 1259737 w 12192000"/>
              <a:gd name="connsiteY337" fmla="*/ 5775777 h 6858000"/>
              <a:gd name="connsiteX338" fmla="*/ 1243663 w 12192000"/>
              <a:gd name="connsiteY338" fmla="*/ 5767569 h 6858000"/>
              <a:gd name="connsiteX339" fmla="*/ 1238401 w 12192000"/>
              <a:gd name="connsiteY339" fmla="*/ 5768358 h 6858000"/>
              <a:gd name="connsiteX340" fmla="*/ 1226827 w 12192000"/>
              <a:gd name="connsiteY340" fmla="*/ 5763537 h 6858000"/>
              <a:gd name="connsiteX341" fmla="*/ 1202553 w 12192000"/>
              <a:gd name="connsiteY341" fmla="*/ 5756225 h 6858000"/>
              <a:gd name="connsiteX342" fmla="*/ 1199393 w 12192000"/>
              <a:gd name="connsiteY342" fmla="*/ 5752809 h 6858000"/>
              <a:gd name="connsiteX343" fmla="*/ 1164932 w 12192000"/>
              <a:gd name="connsiteY343" fmla="*/ 5738590 h 6858000"/>
              <a:gd name="connsiteX344" fmla="*/ 1165111 w 12192000"/>
              <a:gd name="connsiteY344" fmla="*/ 5737421 h 6858000"/>
              <a:gd name="connsiteX345" fmla="*/ 1158259 w 12192000"/>
              <a:gd name="connsiteY345" fmla="*/ 5729163 h 6858000"/>
              <a:gd name="connsiteX346" fmla="*/ 1143665 w 12192000"/>
              <a:gd name="connsiteY346" fmla="*/ 5715599 h 6858000"/>
              <a:gd name="connsiteX347" fmla="*/ 1118122 w 12192000"/>
              <a:gd name="connsiteY347" fmla="*/ 5672283 h 6858000"/>
              <a:gd name="connsiteX348" fmla="*/ 1082268 w 12192000"/>
              <a:gd name="connsiteY348" fmla="*/ 5657351 h 6858000"/>
              <a:gd name="connsiteX349" fmla="*/ 1075393 w 12192000"/>
              <a:gd name="connsiteY349" fmla="*/ 5653807 h 6858000"/>
              <a:gd name="connsiteX350" fmla="*/ 1075396 w 12192000"/>
              <a:gd name="connsiteY350" fmla="*/ 5653514 h 6858000"/>
              <a:gd name="connsiteX351" fmla="*/ 1068424 w 12192000"/>
              <a:gd name="connsiteY351" fmla="*/ 5649335 h 6858000"/>
              <a:gd name="connsiteX352" fmla="*/ 1062858 w 12192000"/>
              <a:gd name="connsiteY352" fmla="*/ 5647349 h 6858000"/>
              <a:gd name="connsiteX353" fmla="*/ 1049520 w 12192000"/>
              <a:gd name="connsiteY353" fmla="*/ 5640476 h 6858000"/>
              <a:gd name="connsiteX354" fmla="*/ 1045864 w 12192000"/>
              <a:gd name="connsiteY354" fmla="*/ 5636633 h 6858000"/>
              <a:gd name="connsiteX355" fmla="*/ 1045757 w 12192000"/>
              <a:gd name="connsiteY355" fmla="*/ 5632979 h 6858000"/>
              <a:gd name="connsiteX356" fmla="*/ 1044350 w 12192000"/>
              <a:gd name="connsiteY356" fmla="*/ 5632652 h 6858000"/>
              <a:gd name="connsiteX357" fmla="*/ 1024186 w 12192000"/>
              <a:gd name="connsiteY357" fmla="*/ 5612300 h 6858000"/>
              <a:gd name="connsiteX358" fmla="*/ 973495 w 12192000"/>
              <a:gd name="connsiteY358" fmla="*/ 5575059 h 6858000"/>
              <a:gd name="connsiteX359" fmla="*/ 942299 w 12192000"/>
              <a:gd name="connsiteY359" fmla="*/ 5557148 h 6858000"/>
              <a:gd name="connsiteX360" fmla="*/ 859213 w 12192000"/>
              <a:gd name="connsiteY360" fmla="*/ 5504353 h 6858000"/>
              <a:gd name="connsiteX361" fmla="*/ 777621 w 12192000"/>
              <a:gd name="connsiteY361" fmla="*/ 5448518 h 6858000"/>
              <a:gd name="connsiteX362" fmla="*/ 746978 w 12192000"/>
              <a:gd name="connsiteY362" fmla="*/ 5404694 h 6858000"/>
              <a:gd name="connsiteX363" fmla="*/ 742331 w 12192000"/>
              <a:gd name="connsiteY363" fmla="*/ 5401459 h 6858000"/>
              <a:gd name="connsiteX364" fmla="*/ 728026 w 12192000"/>
              <a:gd name="connsiteY364" fmla="*/ 5397117 h 6858000"/>
              <a:gd name="connsiteX365" fmla="*/ 722379 w 12192000"/>
              <a:gd name="connsiteY365" fmla="*/ 5396227 h 6858000"/>
              <a:gd name="connsiteX366" fmla="*/ 714684 w 12192000"/>
              <a:gd name="connsiteY366" fmla="*/ 5393346 h 6858000"/>
              <a:gd name="connsiteX367" fmla="*/ 714579 w 12192000"/>
              <a:gd name="connsiteY367" fmla="*/ 5393038 h 6858000"/>
              <a:gd name="connsiteX368" fmla="*/ 707205 w 12192000"/>
              <a:gd name="connsiteY368" fmla="*/ 5390802 h 6858000"/>
              <a:gd name="connsiteX369" fmla="*/ 670052 w 12192000"/>
              <a:gd name="connsiteY369" fmla="*/ 5382838 h 6858000"/>
              <a:gd name="connsiteX370" fmla="*/ 631523 w 12192000"/>
              <a:gd name="connsiteY370" fmla="*/ 5343039 h 6858000"/>
              <a:gd name="connsiteX371" fmla="*/ 613641 w 12192000"/>
              <a:gd name="connsiteY371" fmla="*/ 5331978 h 6858000"/>
              <a:gd name="connsiteX372" fmla="*/ 604546 w 12192000"/>
              <a:gd name="connsiteY372" fmla="*/ 5324813 h 6858000"/>
              <a:gd name="connsiteX373" fmla="*/ 604272 w 12192000"/>
              <a:gd name="connsiteY373" fmla="*/ 5323553 h 6858000"/>
              <a:gd name="connsiteX374" fmla="*/ 568614 w 12192000"/>
              <a:gd name="connsiteY374" fmla="*/ 5316038 h 6858000"/>
              <a:gd name="connsiteX375" fmla="*/ 564563 w 12192000"/>
              <a:gd name="connsiteY375" fmla="*/ 5313140 h 6858000"/>
              <a:gd name="connsiteX376" fmla="*/ 540445 w 12192000"/>
              <a:gd name="connsiteY376" fmla="*/ 5310669 h 6858000"/>
              <a:gd name="connsiteX377" fmla="*/ 528452 w 12192000"/>
              <a:gd name="connsiteY377" fmla="*/ 5308096 h 6858000"/>
              <a:gd name="connsiteX378" fmla="*/ 524103 w 12192000"/>
              <a:gd name="connsiteY378" fmla="*/ 5310045 h 6858000"/>
              <a:gd name="connsiteX379" fmla="*/ 506887 w 12192000"/>
              <a:gd name="connsiteY379" fmla="*/ 5304890 h 6858000"/>
              <a:gd name="connsiteX380" fmla="*/ 505272 w 12192000"/>
              <a:gd name="connsiteY380" fmla="*/ 5303292 h 6858000"/>
              <a:gd name="connsiteX381" fmla="*/ 489724 w 12192000"/>
              <a:gd name="connsiteY381" fmla="*/ 5302789 h 6858000"/>
              <a:gd name="connsiteX382" fmla="*/ 475061 w 12192000"/>
              <a:gd name="connsiteY382" fmla="*/ 5306899 h 6858000"/>
              <a:gd name="connsiteX383" fmla="*/ 333782 w 12192000"/>
              <a:gd name="connsiteY383" fmla="*/ 5248898 h 6858000"/>
              <a:gd name="connsiteX384" fmla="*/ 197633 w 12192000"/>
              <a:gd name="connsiteY384" fmla="*/ 5238233 h 6858000"/>
              <a:gd name="connsiteX385" fmla="*/ 121319 w 12192000"/>
              <a:gd name="connsiteY385" fmla="*/ 5205740 h 6858000"/>
              <a:gd name="connsiteX386" fmla="*/ 102916 w 12192000"/>
              <a:gd name="connsiteY386" fmla="*/ 5175442 h 6858000"/>
              <a:gd name="connsiteX387" fmla="*/ 5531 w 12192000"/>
              <a:gd name="connsiteY387" fmla="*/ 5150468 h 6858000"/>
              <a:gd name="connsiteX388" fmla="*/ 0 w 12192000"/>
              <a:gd name="connsiteY388" fmla="*/ 5148137 h 6858000"/>
              <a:gd name="connsiteX389" fmla="*/ 0 w 12192000"/>
              <a:gd name="connsiteY389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43685 w 12192000"/>
              <a:gd name="connsiteY175" fmla="*/ 2419832 h 6858000"/>
              <a:gd name="connsiteX176" fmla="*/ 9477557 w 12192000"/>
              <a:gd name="connsiteY176" fmla="*/ 2435403 h 6858000"/>
              <a:gd name="connsiteX177" fmla="*/ 9477331 w 12192000"/>
              <a:gd name="connsiteY177" fmla="*/ 2436565 h 6858000"/>
              <a:gd name="connsiteX178" fmla="*/ 9483851 w 12192000"/>
              <a:gd name="connsiteY178" fmla="*/ 2445087 h 6858000"/>
              <a:gd name="connsiteX179" fmla="*/ 9497896 w 12192000"/>
              <a:gd name="connsiteY179" fmla="*/ 2459219 h 6858000"/>
              <a:gd name="connsiteX180" fmla="*/ 9521707 w 12192000"/>
              <a:gd name="connsiteY180" fmla="*/ 2503510 h 6858000"/>
              <a:gd name="connsiteX181" fmla="*/ 9556943 w 12192000"/>
              <a:gd name="connsiteY181" fmla="*/ 2519851 h 6858000"/>
              <a:gd name="connsiteX182" fmla="*/ 9563672 w 12192000"/>
              <a:gd name="connsiteY182" fmla="*/ 2523663 h 6858000"/>
              <a:gd name="connsiteX183" fmla="*/ 9563658 w 12192000"/>
              <a:gd name="connsiteY183" fmla="*/ 2523954 h 6858000"/>
              <a:gd name="connsiteX184" fmla="*/ 9570458 w 12192000"/>
              <a:gd name="connsiteY184" fmla="*/ 2528407 h 6858000"/>
              <a:gd name="connsiteX185" fmla="*/ 9575942 w 12192000"/>
              <a:gd name="connsiteY185" fmla="*/ 2530612 h 6858000"/>
              <a:gd name="connsiteX186" fmla="*/ 9588998 w 12192000"/>
              <a:gd name="connsiteY186" fmla="*/ 2538008 h 6858000"/>
              <a:gd name="connsiteX187" fmla="*/ 9592500 w 12192000"/>
              <a:gd name="connsiteY187" fmla="*/ 2541990 h 6858000"/>
              <a:gd name="connsiteX188" fmla="*/ 9592461 w 12192000"/>
              <a:gd name="connsiteY188" fmla="*/ 2545645 h 6858000"/>
              <a:gd name="connsiteX189" fmla="*/ 9593855 w 12192000"/>
              <a:gd name="connsiteY189" fmla="*/ 2546028 h 6858000"/>
              <a:gd name="connsiteX190" fmla="*/ 9613198 w 12192000"/>
              <a:gd name="connsiteY190" fmla="*/ 2567162 h 6858000"/>
              <a:gd name="connsiteX191" fmla="*/ 9662375 w 12192000"/>
              <a:gd name="connsiteY191" fmla="*/ 2606378 h 6858000"/>
              <a:gd name="connsiteX192" fmla="*/ 9692840 w 12192000"/>
              <a:gd name="connsiteY192" fmla="*/ 2625509 h 6858000"/>
              <a:gd name="connsiteX193" fmla="*/ 9773773 w 12192000"/>
              <a:gd name="connsiteY193" fmla="*/ 2681549 h 6858000"/>
              <a:gd name="connsiteX194" fmla="*/ 9853091 w 12192000"/>
              <a:gd name="connsiteY194" fmla="*/ 2740567 h 6858000"/>
              <a:gd name="connsiteX195" fmla="*/ 9881979 w 12192000"/>
              <a:gd name="connsiteY195" fmla="*/ 2785572 h 6858000"/>
              <a:gd name="connsiteX196" fmla="*/ 9886493 w 12192000"/>
              <a:gd name="connsiteY196" fmla="*/ 2788985 h 6858000"/>
              <a:gd name="connsiteX197" fmla="*/ 9900616 w 12192000"/>
              <a:gd name="connsiteY197" fmla="*/ 2793889 h 6858000"/>
              <a:gd name="connsiteX198" fmla="*/ 9906223 w 12192000"/>
              <a:gd name="connsiteY198" fmla="*/ 2795001 h 6858000"/>
              <a:gd name="connsiteX199" fmla="*/ 9913796 w 12192000"/>
              <a:gd name="connsiteY199" fmla="*/ 2798185 h 6858000"/>
              <a:gd name="connsiteX200" fmla="*/ 9913891 w 12192000"/>
              <a:gd name="connsiteY200" fmla="*/ 2798497 h 6858000"/>
              <a:gd name="connsiteX201" fmla="*/ 9921170 w 12192000"/>
              <a:gd name="connsiteY201" fmla="*/ 2801023 h 6858000"/>
              <a:gd name="connsiteX202" fmla="*/ 9957978 w 12192000"/>
              <a:gd name="connsiteY202" fmla="*/ 2810450 h 6858000"/>
              <a:gd name="connsiteX203" fmla="*/ 9994905 w 12192000"/>
              <a:gd name="connsiteY203" fmla="*/ 2851743 h 6858000"/>
              <a:gd name="connsiteX204" fmla="*/ 10012335 w 12192000"/>
              <a:gd name="connsiteY204" fmla="*/ 2863503 h 6858000"/>
              <a:gd name="connsiteX205" fmla="*/ 10021140 w 12192000"/>
              <a:gd name="connsiteY205" fmla="*/ 2871021 h 6858000"/>
              <a:gd name="connsiteX206" fmla="*/ 10021363 w 12192000"/>
              <a:gd name="connsiteY206" fmla="*/ 2872291 h 6858000"/>
              <a:gd name="connsiteX207" fmla="*/ 10056696 w 12192000"/>
              <a:gd name="connsiteY207" fmla="*/ 2881211 h 6858000"/>
              <a:gd name="connsiteX208" fmla="*/ 10060629 w 12192000"/>
              <a:gd name="connsiteY208" fmla="*/ 2884267 h 6858000"/>
              <a:gd name="connsiteX209" fmla="*/ 10084630 w 12192000"/>
              <a:gd name="connsiteY209" fmla="*/ 2887690 h 6858000"/>
              <a:gd name="connsiteX210" fmla="*/ 10096512 w 12192000"/>
              <a:gd name="connsiteY210" fmla="*/ 2890733 h 6858000"/>
              <a:gd name="connsiteX211" fmla="*/ 10100935 w 12192000"/>
              <a:gd name="connsiteY211" fmla="*/ 2888959 h 6858000"/>
              <a:gd name="connsiteX212" fmla="*/ 10117933 w 12192000"/>
              <a:gd name="connsiteY212" fmla="*/ 2894790 h 6858000"/>
              <a:gd name="connsiteX213" fmla="*/ 10149815 w 12192000"/>
              <a:gd name="connsiteY213" fmla="*/ 2894040 h 6858000"/>
              <a:gd name="connsiteX214" fmla="*/ 10288689 w 12192000"/>
              <a:gd name="connsiteY214" fmla="*/ 2957584 h 6858000"/>
              <a:gd name="connsiteX215" fmla="*/ 10424309 w 12192000"/>
              <a:gd name="connsiteY215" fmla="*/ 2973627 h 6858000"/>
              <a:gd name="connsiteX216" fmla="*/ 10499279 w 12192000"/>
              <a:gd name="connsiteY216" fmla="*/ 3009111 h 6858000"/>
              <a:gd name="connsiteX217" fmla="*/ 10516468 w 12192000"/>
              <a:gd name="connsiteY217" fmla="*/ 3040116 h 6858000"/>
              <a:gd name="connsiteX218" fmla="*/ 10710530 w 12192000"/>
              <a:gd name="connsiteY218" fmla="*/ 3109023 h 6858000"/>
              <a:gd name="connsiteX219" fmla="*/ 10756420 w 12192000"/>
              <a:gd name="connsiteY219" fmla="*/ 3135681 h 6858000"/>
              <a:gd name="connsiteX220" fmla="*/ 10804325 w 12192000"/>
              <a:gd name="connsiteY220" fmla="*/ 3140650 h 6858000"/>
              <a:gd name="connsiteX221" fmla="*/ 10819334 w 12192000"/>
              <a:gd name="connsiteY221" fmla="*/ 3154675 h 6858000"/>
              <a:gd name="connsiteX222" fmla="*/ 10821840 w 12192000"/>
              <a:gd name="connsiteY222" fmla="*/ 3157296 h 6858000"/>
              <a:gd name="connsiteX223" fmla="*/ 10833661 w 12192000"/>
              <a:gd name="connsiteY223" fmla="*/ 3163373 h 6858000"/>
              <a:gd name="connsiteX224" fmla="*/ 10834755 w 12192000"/>
              <a:gd name="connsiteY224" fmla="*/ 3170607 h 6858000"/>
              <a:gd name="connsiteX225" fmla="*/ 10850942 w 12192000"/>
              <a:gd name="connsiteY225" fmla="*/ 3183705 h 6858000"/>
              <a:gd name="connsiteX226" fmla="*/ 10873328 w 12192000"/>
              <a:gd name="connsiteY226" fmla="*/ 3193349 h 6858000"/>
              <a:gd name="connsiteX227" fmla="*/ 10982089 w 12192000"/>
              <a:gd name="connsiteY227" fmla="*/ 3232949 h 6858000"/>
              <a:gd name="connsiteX228" fmla="*/ 11045805 w 12192000"/>
              <a:gd name="connsiteY228" fmla="*/ 3260191 h 6858000"/>
              <a:gd name="connsiteX229" fmla="*/ 11067877 w 12192000"/>
              <a:gd name="connsiteY229" fmla="*/ 3276112 h 6858000"/>
              <a:gd name="connsiteX230" fmla="*/ 11100133 w 12192000"/>
              <a:gd name="connsiteY230" fmla="*/ 3294599 h 6858000"/>
              <a:gd name="connsiteX231" fmla="*/ 11155410 w 12192000"/>
              <a:gd name="connsiteY231" fmla="*/ 3331540 h 6858000"/>
              <a:gd name="connsiteX232" fmla="*/ 11232547 w 12192000"/>
              <a:gd name="connsiteY232" fmla="*/ 3373668 h 6858000"/>
              <a:gd name="connsiteX233" fmla="*/ 11297822 w 12192000"/>
              <a:gd name="connsiteY233" fmla="*/ 3380555 h 6858000"/>
              <a:gd name="connsiteX234" fmla="*/ 11301371 w 12192000"/>
              <a:gd name="connsiteY234" fmla="*/ 3386959 h 6858000"/>
              <a:gd name="connsiteX235" fmla="*/ 11341987 w 12192000"/>
              <a:gd name="connsiteY235" fmla="*/ 3403320 h 6858000"/>
              <a:gd name="connsiteX236" fmla="*/ 11537405 w 12192000"/>
              <a:gd name="connsiteY236" fmla="*/ 3495439 h 6858000"/>
              <a:gd name="connsiteX237" fmla="*/ 11639338 w 12192000"/>
              <a:gd name="connsiteY237" fmla="*/ 3592655 h 6858000"/>
              <a:gd name="connsiteX238" fmla="*/ 11774154 w 12192000"/>
              <a:gd name="connsiteY238" fmla="*/ 3703764 h 6858000"/>
              <a:gd name="connsiteX239" fmla="*/ 11967900 w 12192000"/>
              <a:gd name="connsiteY239" fmla="*/ 3739404 h 6858000"/>
              <a:gd name="connsiteX240" fmla="*/ 12052251 w 12192000"/>
              <a:gd name="connsiteY240" fmla="*/ 3738162 h 6858000"/>
              <a:gd name="connsiteX241" fmla="*/ 12101844 w 12192000"/>
              <a:gd name="connsiteY241" fmla="*/ 3789811 h 6858000"/>
              <a:gd name="connsiteX242" fmla="*/ 12155104 w 12192000"/>
              <a:gd name="connsiteY242" fmla="*/ 3824490 h 6858000"/>
              <a:gd name="connsiteX243" fmla="*/ 12192000 w 12192000"/>
              <a:gd name="connsiteY243" fmla="*/ 3836507 h 6858000"/>
              <a:gd name="connsiteX244" fmla="*/ 12192000 w 12192000"/>
              <a:gd name="connsiteY244" fmla="*/ 6858000 h 6858000"/>
              <a:gd name="connsiteX245" fmla="*/ 4040176 w 12192000"/>
              <a:gd name="connsiteY245" fmla="*/ 6858000 h 6858000"/>
              <a:gd name="connsiteX246" fmla="*/ 4035195 w 12192000"/>
              <a:gd name="connsiteY246" fmla="*/ 6847706 h 6858000"/>
              <a:gd name="connsiteX247" fmla="*/ 4024571 w 12192000"/>
              <a:gd name="connsiteY247" fmla="*/ 6834979 h 6858000"/>
              <a:gd name="connsiteX248" fmla="*/ 4019140 w 12192000"/>
              <a:gd name="connsiteY248" fmla="*/ 6832910 h 6858000"/>
              <a:gd name="connsiteX249" fmla="*/ 4004905 w 12192000"/>
              <a:gd name="connsiteY249" fmla="*/ 6832293 h 6858000"/>
              <a:gd name="connsiteX250" fmla="*/ 3999653 w 12192000"/>
              <a:gd name="connsiteY250" fmla="*/ 6832889 h 6858000"/>
              <a:gd name="connsiteX251" fmla="*/ 3991753 w 12192000"/>
              <a:gd name="connsiteY251" fmla="*/ 6831996 h 6858000"/>
              <a:gd name="connsiteX252" fmla="*/ 3991528 w 12192000"/>
              <a:gd name="connsiteY252" fmla="*/ 6831709 h 6858000"/>
              <a:gd name="connsiteX253" fmla="*/ 3984190 w 12192000"/>
              <a:gd name="connsiteY253" fmla="*/ 6831390 h 6858000"/>
              <a:gd name="connsiteX254" fmla="*/ 3948690 w 12192000"/>
              <a:gd name="connsiteY254" fmla="*/ 6833171 h 6858000"/>
              <a:gd name="connsiteX255" fmla="*/ 3897896 w 12192000"/>
              <a:gd name="connsiteY255" fmla="*/ 6802710 h 6858000"/>
              <a:gd name="connsiteX256" fmla="*/ 3877605 w 12192000"/>
              <a:gd name="connsiteY256" fmla="*/ 6796165 h 6858000"/>
              <a:gd name="connsiteX257" fmla="*/ 3866602 w 12192000"/>
              <a:gd name="connsiteY257" fmla="*/ 6791257 h 6858000"/>
              <a:gd name="connsiteX258" fmla="*/ 3865811 w 12192000"/>
              <a:gd name="connsiteY258" fmla="*/ 6790043 h 6858000"/>
              <a:gd name="connsiteX259" fmla="*/ 3831795 w 12192000"/>
              <a:gd name="connsiteY259" fmla="*/ 6791881 h 6858000"/>
              <a:gd name="connsiteX260" fmla="*/ 3827025 w 12192000"/>
              <a:gd name="connsiteY260" fmla="*/ 6789998 h 6858000"/>
              <a:gd name="connsiteX261" fmla="*/ 3805177 w 12192000"/>
              <a:gd name="connsiteY261" fmla="*/ 6793919 h 6858000"/>
              <a:gd name="connsiteX262" fmla="*/ 3793719 w 12192000"/>
              <a:gd name="connsiteY262" fmla="*/ 6794494 h 6858000"/>
              <a:gd name="connsiteX263" fmla="*/ 3790837 w 12192000"/>
              <a:gd name="connsiteY263" fmla="*/ 6797650 h 6858000"/>
              <a:gd name="connsiteX264" fmla="*/ 3773741 w 12192000"/>
              <a:gd name="connsiteY264" fmla="*/ 6796977 h 6858000"/>
              <a:gd name="connsiteX265" fmla="*/ 3771642 w 12192000"/>
              <a:gd name="connsiteY265" fmla="*/ 6795770 h 6858000"/>
              <a:gd name="connsiteX266" fmla="*/ 3758039 w 12192000"/>
              <a:gd name="connsiteY266" fmla="*/ 6799416 h 6858000"/>
              <a:gd name="connsiteX267" fmla="*/ 3747245 w 12192000"/>
              <a:gd name="connsiteY267" fmla="*/ 6807548 h 6858000"/>
              <a:gd name="connsiteX268" fmla="*/ 3599970 w 12192000"/>
              <a:gd name="connsiteY268" fmla="*/ 6785930 h 6858000"/>
              <a:gd name="connsiteX269" fmla="*/ 3532509 w 12192000"/>
              <a:gd name="connsiteY269" fmla="*/ 6773888 h 6858000"/>
              <a:gd name="connsiteX270" fmla="*/ 3519209 w 12192000"/>
              <a:gd name="connsiteY270" fmla="*/ 6779801 h 6858000"/>
              <a:gd name="connsiteX271" fmla="*/ 3518611 w 12192000"/>
              <a:gd name="connsiteY271" fmla="*/ 6767130 h 6858000"/>
              <a:gd name="connsiteX272" fmla="*/ 3500042 w 12192000"/>
              <a:gd name="connsiteY272" fmla="*/ 6757141 h 6858000"/>
              <a:gd name="connsiteX273" fmla="*/ 3490483 w 12192000"/>
              <a:gd name="connsiteY273" fmla="*/ 6750514 h 6858000"/>
              <a:gd name="connsiteX274" fmla="*/ 3490120 w 12192000"/>
              <a:gd name="connsiteY274" fmla="*/ 6749268 h 6858000"/>
              <a:gd name="connsiteX275" fmla="*/ 3454165 w 12192000"/>
              <a:gd name="connsiteY275" fmla="*/ 6743923 h 6858000"/>
              <a:gd name="connsiteX276" fmla="*/ 3449932 w 12192000"/>
              <a:gd name="connsiteY276" fmla="*/ 6741269 h 6858000"/>
              <a:gd name="connsiteX277" fmla="*/ 3425804 w 12192000"/>
              <a:gd name="connsiteY277" fmla="*/ 6740274 h 6858000"/>
              <a:gd name="connsiteX278" fmla="*/ 3413708 w 12192000"/>
              <a:gd name="connsiteY278" fmla="*/ 6738431 h 6858000"/>
              <a:gd name="connsiteX279" fmla="*/ 3409529 w 12192000"/>
              <a:gd name="connsiteY279" fmla="*/ 6740648 h 6858000"/>
              <a:gd name="connsiteX280" fmla="*/ 3392060 w 12192000"/>
              <a:gd name="connsiteY280" fmla="*/ 6736540 h 6858000"/>
              <a:gd name="connsiteX281" fmla="*/ 3390340 w 12192000"/>
              <a:gd name="connsiteY281" fmla="*/ 6735035 h 6858000"/>
              <a:gd name="connsiteX282" fmla="*/ 3374867 w 12192000"/>
              <a:gd name="connsiteY282" fmla="*/ 6735488 h 6858000"/>
              <a:gd name="connsiteX283" fmla="*/ 3360611 w 12192000"/>
              <a:gd name="connsiteY283" fmla="*/ 6740511 h 6858000"/>
              <a:gd name="connsiteX284" fmla="*/ 3216077 w 12192000"/>
              <a:gd name="connsiteY284" fmla="*/ 6691033 h 6858000"/>
              <a:gd name="connsiteX285" fmla="*/ 3080116 w 12192000"/>
              <a:gd name="connsiteY285" fmla="*/ 6688703 h 6858000"/>
              <a:gd name="connsiteX286" fmla="*/ 3001959 w 12192000"/>
              <a:gd name="connsiteY286" fmla="*/ 6660812 h 6858000"/>
              <a:gd name="connsiteX287" fmla="*/ 2981461 w 12192000"/>
              <a:gd name="connsiteY287" fmla="*/ 6631565 h 6858000"/>
              <a:gd name="connsiteX288" fmla="*/ 2781735 w 12192000"/>
              <a:gd name="connsiteY288" fmla="*/ 6582305 h 6858000"/>
              <a:gd name="connsiteX289" fmla="*/ 2733334 w 12192000"/>
              <a:gd name="connsiteY289" fmla="*/ 6560298 h 6858000"/>
              <a:gd name="connsiteX290" fmla="*/ 2685391 w 12192000"/>
              <a:gd name="connsiteY290" fmla="*/ 6560172 h 6858000"/>
              <a:gd name="connsiteX291" fmla="*/ 2668962 w 12192000"/>
              <a:gd name="connsiteY291" fmla="*/ 6547670 h 6858000"/>
              <a:gd name="connsiteX292" fmla="*/ 2666187 w 12192000"/>
              <a:gd name="connsiteY292" fmla="*/ 6545304 h 6858000"/>
              <a:gd name="connsiteX293" fmla="*/ 2653807 w 12192000"/>
              <a:gd name="connsiteY293" fmla="*/ 6540428 h 6858000"/>
              <a:gd name="connsiteX294" fmla="*/ 2651913 w 12192000"/>
              <a:gd name="connsiteY294" fmla="*/ 6533309 h 6858000"/>
              <a:gd name="connsiteX295" fmla="*/ 2634424 w 12192000"/>
              <a:gd name="connsiteY295" fmla="*/ 6521851 h 6858000"/>
              <a:gd name="connsiteX296" fmla="*/ 2611193 w 12192000"/>
              <a:gd name="connsiteY296" fmla="*/ 6514476 h 6858000"/>
              <a:gd name="connsiteX297" fmla="*/ 2528835 w 12192000"/>
              <a:gd name="connsiteY297" fmla="*/ 6487649 h 6858000"/>
              <a:gd name="connsiteX298" fmla="*/ 2514424 w 12192000"/>
              <a:gd name="connsiteY298" fmla="*/ 6486794 h 6858000"/>
              <a:gd name="connsiteX299" fmla="*/ 2471857 w 12192000"/>
              <a:gd name="connsiteY299" fmla="*/ 6467930 h 6858000"/>
              <a:gd name="connsiteX300" fmla="*/ 2432918 w 12192000"/>
              <a:gd name="connsiteY300" fmla="*/ 6454737 h 6858000"/>
              <a:gd name="connsiteX301" fmla="*/ 2406746 w 12192000"/>
              <a:gd name="connsiteY301" fmla="*/ 6449571 h 6858000"/>
              <a:gd name="connsiteX302" fmla="*/ 2400673 w 12192000"/>
              <a:gd name="connsiteY302" fmla="*/ 6445392 h 6858000"/>
              <a:gd name="connsiteX303" fmla="*/ 2375430 w 12192000"/>
              <a:gd name="connsiteY303" fmla="*/ 6436198 h 6858000"/>
              <a:gd name="connsiteX304" fmla="*/ 2361493 w 12192000"/>
              <a:gd name="connsiteY304" fmla="*/ 6435403 h 6858000"/>
              <a:gd name="connsiteX305" fmla="*/ 2350645 w 12192000"/>
              <a:gd name="connsiteY305" fmla="*/ 6424146 h 6858000"/>
              <a:gd name="connsiteX306" fmla="*/ 2348985 w 12192000"/>
              <a:gd name="connsiteY306" fmla="*/ 6417814 h 6858000"/>
              <a:gd name="connsiteX307" fmla="*/ 2330080 w 12192000"/>
              <a:gd name="connsiteY307" fmla="*/ 6414668 h 6858000"/>
              <a:gd name="connsiteX308" fmla="*/ 2316586 w 12192000"/>
              <a:gd name="connsiteY308" fmla="*/ 6404861 h 6858000"/>
              <a:gd name="connsiteX309" fmla="*/ 2302599 w 12192000"/>
              <a:gd name="connsiteY309" fmla="*/ 6404321 h 6858000"/>
              <a:gd name="connsiteX310" fmla="*/ 2297404 w 12192000"/>
              <a:gd name="connsiteY310" fmla="*/ 6401899 h 6858000"/>
              <a:gd name="connsiteX311" fmla="*/ 2284680 w 12192000"/>
              <a:gd name="connsiteY311" fmla="*/ 6395205 h 6858000"/>
              <a:gd name="connsiteX312" fmla="*/ 2263087 w 12192000"/>
              <a:gd name="connsiteY312" fmla="*/ 6382363 h 6858000"/>
              <a:gd name="connsiteX313" fmla="*/ 2256073 w 12192000"/>
              <a:gd name="connsiteY313" fmla="*/ 6379356 h 6858000"/>
              <a:gd name="connsiteX314" fmla="*/ 2242767 w 12192000"/>
              <a:gd name="connsiteY314" fmla="*/ 6365725 h 6858000"/>
              <a:gd name="connsiteX315" fmla="*/ 2214365 w 12192000"/>
              <a:gd name="connsiteY315" fmla="*/ 6348883 h 6858000"/>
              <a:gd name="connsiteX316" fmla="*/ 2167979 w 12192000"/>
              <a:gd name="connsiteY316" fmla="*/ 6306176 h 6858000"/>
              <a:gd name="connsiteX317" fmla="*/ 2139905 w 12192000"/>
              <a:gd name="connsiteY317" fmla="*/ 6283989 h 6858000"/>
              <a:gd name="connsiteX318" fmla="*/ 2121769 w 12192000"/>
              <a:gd name="connsiteY318" fmla="*/ 6265897 h 6858000"/>
              <a:gd name="connsiteX319" fmla="*/ 2063279 w 12192000"/>
              <a:gd name="connsiteY319" fmla="*/ 6230326 h 6858000"/>
              <a:gd name="connsiteX320" fmla="*/ 1961177 w 12192000"/>
              <a:gd name="connsiteY320" fmla="*/ 6175750 h 6858000"/>
              <a:gd name="connsiteX321" fmla="*/ 1940650 w 12192000"/>
              <a:gd name="connsiteY321" fmla="*/ 6163189 h 6858000"/>
              <a:gd name="connsiteX322" fmla="*/ 1927814 w 12192000"/>
              <a:gd name="connsiteY322" fmla="*/ 6148653 h 6858000"/>
              <a:gd name="connsiteX323" fmla="*/ 1929028 w 12192000"/>
              <a:gd name="connsiteY323" fmla="*/ 6142021 h 6858000"/>
              <a:gd name="connsiteX324" fmla="*/ 1918509 w 12192000"/>
              <a:gd name="connsiteY324" fmla="*/ 6134512 h 6858000"/>
              <a:gd name="connsiteX325" fmla="*/ 1916718 w 12192000"/>
              <a:gd name="connsiteY325" fmla="*/ 6131733 h 6858000"/>
              <a:gd name="connsiteX326" fmla="*/ 1905431 w 12192000"/>
              <a:gd name="connsiteY326" fmla="*/ 6116581 h 6858000"/>
              <a:gd name="connsiteX327" fmla="*/ 1856375 w 12192000"/>
              <a:gd name="connsiteY327" fmla="*/ 6103646 h 6858000"/>
              <a:gd name="connsiteX328" fmla="*/ 1816551 w 12192000"/>
              <a:gd name="connsiteY328" fmla="*/ 6071761 h 6858000"/>
              <a:gd name="connsiteX329" fmla="*/ 1633798 w 12192000"/>
              <a:gd name="connsiteY329" fmla="*/ 5975947 h 6858000"/>
              <a:gd name="connsiteX330" fmla="*/ 1625768 w 12192000"/>
              <a:gd name="connsiteY330" fmla="*/ 5945296 h 6858000"/>
              <a:gd name="connsiteX331" fmla="*/ 1558071 w 12192000"/>
              <a:gd name="connsiteY331" fmla="*/ 5900388 h 6858000"/>
              <a:gd name="connsiteX332" fmla="*/ 1419833 w 12192000"/>
              <a:gd name="connsiteY332" fmla="*/ 5862012 h 6858000"/>
              <a:gd name="connsiteX333" fmla="*/ 1293711 w 12192000"/>
              <a:gd name="connsiteY333" fmla="*/ 5780774 h 6858000"/>
              <a:gd name="connsiteX334" fmla="*/ 1276884 w 12192000"/>
              <a:gd name="connsiteY334" fmla="*/ 5781282 h 6858000"/>
              <a:gd name="connsiteX335" fmla="*/ 1260832 w 12192000"/>
              <a:gd name="connsiteY335" fmla="*/ 5777530 h 6858000"/>
              <a:gd name="connsiteX336" fmla="*/ 1259737 w 12192000"/>
              <a:gd name="connsiteY336" fmla="*/ 5775777 h 6858000"/>
              <a:gd name="connsiteX337" fmla="*/ 1243663 w 12192000"/>
              <a:gd name="connsiteY337" fmla="*/ 5767569 h 6858000"/>
              <a:gd name="connsiteX338" fmla="*/ 1238401 w 12192000"/>
              <a:gd name="connsiteY338" fmla="*/ 5768358 h 6858000"/>
              <a:gd name="connsiteX339" fmla="*/ 1226827 w 12192000"/>
              <a:gd name="connsiteY339" fmla="*/ 5763537 h 6858000"/>
              <a:gd name="connsiteX340" fmla="*/ 1202553 w 12192000"/>
              <a:gd name="connsiteY340" fmla="*/ 5756225 h 6858000"/>
              <a:gd name="connsiteX341" fmla="*/ 1199393 w 12192000"/>
              <a:gd name="connsiteY341" fmla="*/ 5752809 h 6858000"/>
              <a:gd name="connsiteX342" fmla="*/ 1164932 w 12192000"/>
              <a:gd name="connsiteY342" fmla="*/ 5738590 h 6858000"/>
              <a:gd name="connsiteX343" fmla="*/ 1165111 w 12192000"/>
              <a:gd name="connsiteY343" fmla="*/ 5737421 h 6858000"/>
              <a:gd name="connsiteX344" fmla="*/ 1158259 w 12192000"/>
              <a:gd name="connsiteY344" fmla="*/ 5729163 h 6858000"/>
              <a:gd name="connsiteX345" fmla="*/ 1143665 w 12192000"/>
              <a:gd name="connsiteY345" fmla="*/ 5715599 h 6858000"/>
              <a:gd name="connsiteX346" fmla="*/ 1118122 w 12192000"/>
              <a:gd name="connsiteY346" fmla="*/ 5672283 h 6858000"/>
              <a:gd name="connsiteX347" fmla="*/ 1082268 w 12192000"/>
              <a:gd name="connsiteY347" fmla="*/ 5657351 h 6858000"/>
              <a:gd name="connsiteX348" fmla="*/ 1075393 w 12192000"/>
              <a:gd name="connsiteY348" fmla="*/ 5653807 h 6858000"/>
              <a:gd name="connsiteX349" fmla="*/ 1075396 w 12192000"/>
              <a:gd name="connsiteY349" fmla="*/ 5653514 h 6858000"/>
              <a:gd name="connsiteX350" fmla="*/ 1068424 w 12192000"/>
              <a:gd name="connsiteY350" fmla="*/ 5649335 h 6858000"/>
              <a:gd name="connsiteX351" fmla="*/ 1062858 w 12192000"/>
              <a:gd name="connsiteY351" fmla="*/ 5647349 h 6858000"/>
              <a:gd name="connsiteX352" fmla="*/ 1049520 w 12192000"/>
              <a:gd name="connsiteY352" fmla="*/ 5640476 h 6858000"/>
              <a:gd name="connsiteX353" fmla="*/ 1045864 w 12192000"/>
              <a:gd name="connsiteY353" fmla="*/ 5636633 h 6858000"/>
              <a:gd name="connsiteX354" fmla="*/ 1045757 w 12192000"/>
              <a:gd name="connsiteY354" fmla="*/ 5632979 h 6858000"/>
              <a:gd name="connsiteX355" fmla="*/ 1044350 w 12192000"/>
              <a:gd name="connsiteY355" fmla="*/ 5632652 h 6858000"/>
              <a:gd name="connsiteX356" fmla="*/ 1024186 w 12192000"/>
              <a:gd name="connsiteY356" fmla="*/ 5612300 h 6858000"/>
              <a:gd name="connsiteX357" fmla="*/ 973495 w 12192000"/>
              <a:gd name="connsiteY357" fmla="*/ 5575059 h 6858000"/>
              <a:gd name="connsiteX358" fmla="*/ 942299 w 12192000"/>
              <a:gd name="connsiteY358" fmla="*/ 5557148 h 6858000"/>
              <a:gd name="connsiteX359" fmla="*/ 859213 w 12192000"/>
              <a:gd name="connsiteY359" fmla="*/ 5504353 h 6858000"/>
              <a:gd name="connsiteX360" fmla="*/ 777621 w 12192000"/>
              <a:gd name="connsiteY360" fmla="*/ 5448518 h 6858000"/>
              <a:gd name="connsiteX361" fmla="*/ 746978 w 12192000"/>
              <a:gd name="connsiteY361" fmla="*/ 5404694 h 6858000"/>
              <a:gd name="connsiteX362" fmla="*/ 742331 w 12192000"/>
              <a:gd name="connsiteY362" fmla="*/ 5401459 h 6858000"/>
              <a:gd name="connsiteX363" fmla="*/ 728026 w 12192000"/>
              <a:gd name="connsiteY363" fmla="*/ 5397117 h 6858000"/>
              <a:gd name="connsiteX364" fmla="*/ 722379 w 12192000"/>
              <a:gd name="connsiteY364" fmla="*/ 5396227 h 6858000"/>
              <a:gd name="connsiteX365" fmla="*/ 714684 w 12192000"/>
              <a:gd name="connsiteY365" fmla="*/ 5393346 h 6858000"/>
              <a:gd name="connsiteX366" fmla="*/ 714579 w 12192000"/>
              <a:gd name="connsiteY366" fmla="*/ 5393038 h 6858000"/>
              <a:gd name="connsiteX367" fmla="*/ 707205 w 12192000"/>
              <a:gd name="connsiteY367" fmla="*/ 5390802 h 6858000"/>
              <a:gd name="connsiteX368" fmla="*/ 670052 w 12192000"/>
              <a:gd name="connsiteY368" fmla="*/ 5382838 h 6858000"/>
              <a:gd name="connsiteX369" fmla="*/ 631523 w 12192000"/>
              <a:gd name="connsiteY369" fmla="*/ 5343039 h 6858000"/>
              <a:gd name="connsiteX370" fmla="*/ 613641 w 12192000"/>
              <a:gd name="connsiteY370" fmla="*/ 5331978 h 6858000"/>
              <a:gd name="connsiteX371" fmla="*/ 604546 w 12192000"/>
              <a:gd name="connsiteY371" fmla="*/ 5324813 h 6858000"/>
              <a:gd name="connsiteX372" fmla="*/ 604272 w 12192000"/>
              <a:gd name="connsiteY372" fmla="*/ 5323553 h 6858000"/>
              <a:gd name="connsiteX373" fmla="*/ 568614 w 12192000"/>
              <a:gd name="connsiteY373" fmla="*/ 5316038 h 6858000"/>
              <a:gd name="connsiteX374" fmla="*/ 564563 w 12192000"/>
              <a:gd name="connsiteY374" fmla="*/ 5313140 h 6858000"/>
              <a:gd name="connsiteX375" fmla="*/ 540445 w 12192000"/>
              <a:gd name="connsiteY375" fmla="*/ 5310669 h 6858000"/>
              <a:gd name="connsiteX376" fmla="*/ 528452 w 12192000"/>
              <a:gd name="connsiteY376" fmla="*/ 5308096 h 6858000"/>
              <a:gd name="connsiteX377" fmla="*/ 524103 w 12192000"/>
              <a:gd name="connsiteY377" fmla="*/ 5310045 h 6858000"/>
              <a:gd name="connsiteX378" fmla="*/ 506887 w 12192000"/>
              <a:gd name="connsiteY378" fmla="*/ 5304890 h 6858000"/>
              <a:gd name="connsiteX379" fmla="*/ 505272 w 12192000"/>
              <a:gd name="connsiteY379" fmla="*/ 5303292 h 6858000"/>
              <a:gd name="connsiteX380" fmla="*/ 489724 w 12192000"/>
              <a:gd name="connsiteY380" fmla="*/ 5302789 h 6858000"/>
              <a:gd name="connsiteX381" fmla="*/ 475061 w 12192000"/>
              <a:gd name="connsiteY381" fmla="*/ 5306899 h 6858000"/>
              <a:gd name="connsiteX382" fmla="*/ 333782 w 12192000"/>
              <a:gd name="connsiteY382" fmla="*/ 5248898 h 6858000"/>
              <a:gd name="connsiteX383" fmla="*/ 197633 w 12192000"/>
              <a:gd name="connsiteY383" fmla="*/ 5238233 h 6858000"/>
              <a:gd name="connsiteX384" fmla="*/ 121319 w 12192000"/>
              <a:gd name="connsiteY384" fmla="*/ 5205740 h 6858000"/>
              <a:gd name="connsiteX385" fmla="*/ 102916 w 12192000"/>
              <a:gd name="connsiteY385" fmla="*/ 5175442 h 6858000"/>
              <a:gd name="connsiteX386" fmla="*/ 5531 w 12192000"/>
              <a:gd name="connsiteY386" fmla="*/ 5150468 h 6858000"/>
              <a:gd name="connsiteX387" fmla="*/ 0 w 12192000"/>
              <a:gd name="connsiteY387" fmla="*/ 5148137 h 6858000"/>
              <a:gd name="connsiteX388" fmla="*/ 0 w 12192000"/>
              <a:gd name="connsiteY388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43685 w 12192000"/>
              <a:gd name="connsiteY175" fmla="*/ 2419832 h 6858000"/>
              <a:gd name="connsiteX176" fmla="*/ 9477557 w 12192000"/>
              <a:gd name="connsiteY176" fmla="*/ 2435403 h 6858000"/>
              <a:gd name="connsiteX177" fmla="*/ 9477331 w 12192000"/>
              <a:gd name="connsiteY177" fmla="*/ 2436565 h 6858000"/>
              <a:gd name="connsiteX178" fmla="*/ 9483851 w 12192000"/>
              <a:gd name="connsiteY178" fmla="*/ 2445087 h 6858000"/>
              <a:gd name="connsiteX179" fmla="*/ 9497896 w 12192000"/>
              <a:gd name="connsiteY179" fmla="*/ 2459219 h 6858000"/>
              <a:gd name="connsiteX180" fmla="*/ 9521707 w 12192000"/>
              <a:gd name="connsiteY180" fmla="*/ 2503510 h 6858000"/>
              <a:gd name="connsiteX181" fmla="*/ 9556943 w 12192000"/>
              <a:gd name="connsiteY181" fmla="*/ 2519851 h 6858000"/>
              <a:gd name="connsiteX182" fmla="*/ 9563672 w 12192000"/>
              <a:gd name="connsiteY182" fmla="*/ 2523663 h 6858000"/>
              <a:gd name="connsiteX183" fmla="*/ 9563658 w 12192000"/>
              <a:gd name="connsiteY183" fmla="*/ 2523954 h 6858000"/>
              <a:gd name="connsiteX184" fmla="*/ 9570458 w 12192000"/>
              <a:gd name="connsiteY184" fmla="*/ 2528407 h 6858000"/>
              <a:gd name="connsiteX185" fmla="*/ 9575942 w 12192000"/>
              <a:gd name="connsiteY185" fmla="*/ 2530612 h 6858000"/>
              <a:gd name="connsiteX186" fmla="*/ 9588998 w 12192000"/>
              <a:gd name="connsiteY186" fmla="*/ 2538008 h 6858000"/>
              <a:gd name="connsiteX187" fmla="*/ 9592500 w 12192000"/>
              <a:gd name="connsiteY187" fmla="*/ 2541990 h 6858000"/>
              <a:gd name="connsiteX188" fmla="*/ 9592461 w 12192000"/>
              <a:gd name="connsiteY188" fmla="*/ 2545645 h 6858000"/>
              <a:gd name="connsiteX189" fmla="*/ 9593855 w 12192000"/>
              <a:gd name="connsiteY189" fmla="*/ 2546028 h 6858000"/>
              <a:gd name="connsiteX190" fmla="*/ 9613198 w 12192000"/>
              <a:gd name="connsiteY190" fmla="*/ 2567162 h 6858000"/>
              <a:gd name="connsiteX191" fmla="*/ 9662375 w 12192000"/>
              <a:gd name="connsiteY191" fmla="*/ 2606378 h 6858000"/>
              <a:gd name="connsiteX192" fmla="*/ 9692840 w 12192000"/>
              <a:gd name="connsiteY192" fmla="*/ 2625509 h 6858000"/>
              <a:gd name="connsiteX193" fmla="*/ 9773773 w 12192000"/>
              <a:gd name="connsiteY193" fmla="*/ 2681549 h 6858000"/>
              <a:gd name="connsiteX194" fmla="*/ 9853091 w 12192000"/>
              <a:gd name="connsiteY194" fmla="*/ 2740567 h 6858000"/>
              <a:gd name="connsiteX195" fmla="*/ 9881979 w 12192000"/>
              <a:gd name="connsiteY195" fmla="*/ 2785572 h 6858000"/>
              <a:gd name="connsiteX196" fmla="*/ 9886493 w 12192000"/>
              <a:gd name="connsiteY196" fmla="*/ 2788985 h 6858000"/>
              <a:gd name="connsiteX197" fmla="*/ 9900616 w 12192000"/>
              <a:gd name="connsiteY197" fmla="*/ 2793889 h 6858000"/>
              <a:gd name="connsiteX198" fmla="*/ 9906223 w 12192000"/>
              <a:gd name="connsiteY198" fmla="*/ 2795001 h 6858000"/>
              <a:gd name="connsiteX199" fmla="*/ 9913796 w 12192000"/>
              <a:gd name="connsiteY199" fmla="*/ 2798185 h 6858000"/>
              <a:gd name="connsiteX200" fmla="*/ 9913891 w 12192000"/>
              <a:gd name="connsiteY200" fmla="*/ 2798497 h 6858000"/>
              <a:gd name="connsiteX201" fmla="*/ 9921170 w 12192000"/>
              <a:gd name="connsiteY201" fmla="*/ 2801023 h 6858000"/>
              <a:gd name="connsiteX202" fmla="*/ 9957978 w 12192000"/>
              <a:gd name="connsiteY202" fmla="*/ 2810450 h 6858000"/>
              <a:gd name="connsiteX203" fmla="*/ 9994905 w 12192000"/>
              <a:gd name="connsiteY203" fmla="*/ 2851743 h 6858000"/>
              <a:gd name="connsiteX204" fmla="*/ 10012335 w 12192000"/>
              <a:gd name="connsiteY204" fmla="*/ 2863503 h 6858000"/>
              <a:gd name="connsiteX205" fmla="*/ 10021140 w 12192000"/>
              <a:gd name="connsiteY205" fmla="*/ 2871021 h 6858000"/>
              <a:gd name="connsiteX206" fmla="*/ 10021363 w 12192000"/>
              <a:gd name="connsiteY206" fmla="*/ 2872291 h 6858000"/>
              <a:gd name="connsiteX207" fmla="*/ 10056696 w 12192000"/>
              <a:gd name="connsiteY207" fmla="*/ 2881211 h 6858000"/>
              <a:gd name="connsiteX208" fmla="*/ 10060629 w 12192000"/>
              <a:gd name="connsiteY208" fmla="*/ 2884267 h 6858000"/>
              <a:gd name="connsiteX209" fmla="*/ 10084630 w 12192000"/>
              <a:gd name="connsiteY209" fmla="*/ 2887690 h 6858000"/>
              <a:gd name="connsiteX210" fmla="*/ 10096512 w 12192000"/>
              <a:gd name="connsiteY210" fmla="*/ 2890733 h 6858000"/>
              <a:gd name="connsiteX211" fmla="*/ 10100935 w 12192000"/>
              <a:gd name="connsiteY211" fmla="*/ 2888959 h 6858000"/>
              <a:gd name="connsiteX212" fmla="*/ 10149815 w 12192000"/>
              <a:gd name="connsiteY212" fmla="*/ 2894040 h 6858000"/>
              <a:gd name="connsiteX213" fmla="*/ 10288689 w 12192000"/>
              <a:gd name="connsiteY213" fmla="*/ 2957584 h 6858000"/>
              <a:gd name="connsiteX214" fmla="*/ 10424309 w 12192000"/>
              <a:gd name="connsiteY214" fmla="*/ 2973627 h 6858000"/>
              <a:gd name="connsiteX215" fmla="*/ 10499279 w 12192000"/>
              <a:gd name="connsiteY215" fmla="*/ 3009111 h 6858000"/>
              <a:gd name="connsiteX216" fmla="*/ 10516468 w 12192000"/>
              <a:gd name="connsiteY216" fmla="*/ 3040116 h 6858000"/>
              <a:gd name="connsiteX217" fmla="*/ 10710530 w 12192000"/>
              <a:gd name="connsiteY217" fmla="*/ 3109023 h 6858000"/>
              <a:gd name="connsiteX218" fmla="*/ 10756420 w 12192000"/>
              <a:gd name="connsiteY218" fmla="*/ 3135681 h 6858000"/>
              <a:gd name="connsiteX219" fmla="*/ 10804325 w 12192000"/>
              <a:gd name="connsiteY219" fmla="*/ 3140650 h 6858000"/>
              <a:gd name="connsiteX220" fmla="*/ 10819334 w 12192000"/>
              <a:gd name="connsiteY220" fmla="*/ 3154675 h 6858000"/>
              <a:gd name="connsiteX221" fmla="*/ 10821840 w 12192000"/>
              <a:gd name="connsiteY221" fmla="*/ 3157296 h 6858000"/>
              <a:gd name="connsiteX222" fmla="*/ 10833661 w 12192000"/>
              <a:gd name="connsiteY222" fmla="*/ 3163373 h 6858000"/>
              <a:gd name="connsiteX223" fmla="*/ 10834755 w 12192000"/>
              <a:gd name="connsiteY223" fmla="*/ 3170607 h 6858000"/>
              <a:gd name="connsiteX224" fmla="*/ 10850942 w 12192000"/>
              <a:gd name="connsiteY224" fmla="*/ 3183705 h 6858000"/>
              <a:gd name="connsiteX225" fmla="*/ 10873328 w 12192000"/>
              <a:gd name="connsiteY225" fmla="*/ 3193349 h 6858000"/>
              <a:gd name="connsiteX226" fmla="*/ 10982089 w 12192000"/>
              <a:gd name="connsiteY226" fmla="*/ 3232949 h 6858000"/>
              <a:gd name="connsiteX227" fmla="*/ 11045805 w 12192000"/>
              <a:gd name="connsiteY227" fmla="*/ 3260191 h 6858000"/>
              <a:gd name="connsiteX228" fmla="*/ 11067877 w 12192000"/>
              <a:gd name="connsiteY228" fmla="*/ 3276112 h 6858000"/>
              <a:gd name="connsiteX229" fmla="*/ 11100133 w 12192000"/>
              <a:gd name="connsiteY229" fmla="*/ 3294599 h 6858000"/>
              <a:gd name="connsiteX230" fmla="*/ 11155410 w 12192000"/>
              <a:gd name="connsiteY230" fmla="*/ 3331540 h 6858000"/>
              <a:gd name="connsiteX231" fmla="*/ 11232547 w 12192000"/>
              <a:gd name="connsiteY231" fmla="*/ 3373668 h 6858000"/>
              <a:gd name="connsiteX232" fmla="*/ 11297822 w 12192000"/>
              <a:gd name="connsiteY232" fmla="*/ 3380555 h 6858000"/>
              <a:gd name="connsiteX233" fmla="*/ 11301371 w 12192000"/>
              <a:gd name="connsiteY233" fmla="*/ 3386959 h 6858000"/>
              <a:gd name="connsiteX234" fmla="*/ 11341987 w 12192000"/>
              <a:gd name="connsiteY234" fmla="*/ 3403320 h 6858000"/>
              <a:gd name="connsiteX235" fmla="*/ 11537405 w 12192000"/>
              <a:gd name="connsiteY235" fmla="*/ 3495439 h 6858000"/>
              <a:gd name="connsiteX236" fmla="*/ 11639338 w 12192000"/>
              <a:gd name="connsiteY236" fmla="*/ 3592655 h 6858000"/>
              <a:gd name="connsiteX237" fmla="*/ 11774154 w 12192000"/>
              <a:gd name="connsiteY237" fmla="*/ 3703764 h 6858000"/>
              <a:gd name="connsiteX238" fmla="*/ 11967900 w 12192000"/>
              <a:gd name="connsiteY238" fmla="*/ 3739404 h 6858000"/>
              <a:gd name="connsiteX239" fmla="*/ 12052251 w 12192000"/>
              <a:gd name="connsiteY239" fmla="*/ 3738162 h 6858000"/>
              <a:gd name="connsiteX240" fmla="*/ 12101844 w 12192000"/>
              <a:gd name="connsiteY240" fmla="*/ 3789811 h 6858000"/>
              <a:gd name="connsiteX241" fmla="*/ 12155104 w 12192000"/>
              <a:gd name="connsiteY241" fmla="*/ 3824490 h 6858000"/>
              <a:gd name="connsiteX242" fmla="*/ 12192000 w 12192000"/>
              <a:gd name="connsiteY242" fmla="*/ 3836507 h 6858000"/>
              <a:gd name="connsiteX243" fmla="*/ 12192000 w 12192000"/>
              <a:gd name="connsiteY243" fmla="*/ 6858000 h 6858000"/>
              <a:gd name="connsiteX244" fmla="*/ 4040176 w 12192000"/>
              <a:gd name="connsiteY244" fmla="*/ 6858000 h 6858000"/>
              <a:gd name="connsiteX245" fmla="*/ 4035195 w 12192000"/>
              <a:gd name="connsiteY245" fmla="*/ 6847706 h 6858000"/>
              <a:gd name="connsiteX246" fmla="*/ 4024571 w 12192000"/>
              <a:gd name="connsiteY246" fmla="*/ 6834979 h 6858000"/>
              <a:gd name="connsiteX247" fmla="*/ 4019140 w 12192000"/>
              <a:gd name="connsiteY247" fmla="*/ 6832910 h 6858000"/>
              <a:gd name="connsiteX248" fmla="*/ 4004905 w 12192000"/>
              <a:gd name="connsiteY248" fmla="*/ 6832293 h 6858000"/>
              <a:gd name="connsiteX249" fmla="*/ 3999653 w 12192000"/>
              <a:gd name="connsiteY249" fmla="*/ 6832889 h 6858000"/>
              <a:gd name="connsiteX250" fmla="*/ 3991753 w 12192000"/>
              <a:gd name="connsiteY250" fmla="*/ 6831996 h 6858000"/>
              <a:gd name="connsiteX251" fmla="*/ 3991528 w 12192000"/>
              <a:gd name="connsiteY251" fmla="*/ 6831709 h 6858000"/>
              <a:gd name="connsiteX252" fmla="*/ 3984190 w 12192000"/>
              <a:gd name="connsiteY252" fmla="*/ 6831390 h 6858000"/>
              <a:gd name="connsiteX253" fmla="*/ 3948690 w 12192000"/>
              <a:gd name="connsiteY253" fmla="*/ 6833171 h 6858000"/>
              <a:gd name="connsiteX254" fmla="*/ 3897896 w 12192000"/>
              <a:gd name="connsiteY254" fmla="*/ 6802710 h 6858000"/>
              <a:gd name="connsiteX255" fmla="*/ 3877605 w 12192000"/>
              <a:gd name="connsiteY255" fmla="*/ 6796165 h 6858000"/>
              <a:gd name="connsiteX256" fmla="*/ 3866602 w 12192000"/>
              <a:gd name="connsiteY256" fmla="*/ 6791257 h 6858000"/>
              <a:gd name="connsiteX257" fmla="*/ 3865811 w 12192000"/>
              <a:gd name="connsiteY257" fmla="*/ 6790043 h 6858000"/>
              <a:gd name="connsiteX258" fmla="*/ 3831795 w 12192000"/>
              <a:gd name="connsiteY258" fmla="*/ 6791881 h 6858000"/>
              <a:gd name="connsiteX259" fmla="*/ 3827025 w 12192000"/>
              <a:gd name="connsiteY259" fmla="*/ 6789998 h 6858000"/>
              <a:gd name="connsiteX260" fmla="*/ 3805177 w 12192000"/>
              <a:gd name="connsiteY260" fmla="*/ 6793919 h 6858000"/>
              <a:gd name="connsiteX261" fmla="*/ 3793719 w 12192000"/>
              <a:gd name="connsiteY261" fmla="*/ 6794494 h 6858000"/>
              <a:gd name="connsiteX262" fmla="*/ 3790837 w 12192000"/>
              <a:gd name="connsiteY262" fmla="*/ 6797650 h 6858000"/>
              <a:gd name="connsiteX263" fmla="*/ 3773741 w 12192000"/>
              <a:gd name="connsiteY263" fmla="*/ 6796977 h 6858000"/>
              <a:gd name="connsiteX264" fmla="*/ 3771642 w 12192000"/>
              <a:gd name="connsiteY264" fmla="*/ 6795770 h 6858000"/>
              <a:gd name="connsiteX265" fmla="*/ 3758039 w 12192000"/>
              <a:gd name="connsiteY265" fmla="*/ 6799416 h 6858000"/>
              <a:gd name="connsiteX266" fmla="*/ 3747245 w 12192000"/>
              <a:gd name="connsiteY266" fmla="*/ 6807548 h 6858000"/>
              <a:gd name="connsiteX267" fmla="*/ 3599970 w 12192000"/>
              <a:gd name="connsiteY267" fmla="*/ 6785930 h 6858000"/>
              <a:gd name="connsiteX268" fmla="*/ 3532509 w 12192000"/>
              <a:gd name="connsiteY268" fmla="*/ 6773888 h 6858000"/>
              <a:gd name="connsiteX269" fmla="*/ 3519209 w 12192000"/>
              <a:gd name="connsiteY269" fmla="*/ 6779801 h 6858000"/>
              <a:gd name="connsiteX270" fmla="*/ 3518611 w 12192000"/>
              <a:gd name="connsiteY270" fmla="*/ 6767130 h 6858000"/>
              <a:gd name="connsiteX271" fmla="*/ 3500042 w 12192000"/>
              <a:gd name="connsiteY271" fmla="*/ 6757141 h 6858000"/>
              <a:gd name="connsiteX272" fmla="*/ 3490483 w 12192000"/>
              <a:gd name="connsiteY272" fmla="*/ 6750514 h 6858000"/>
              <a:gd name="connsiteX273" fmla="*/ 3490120 w 12192000"/>
              <a:gd name="connsiteY273" fmla="*/ 6749268 h 6858000"/>
              <a:gd name="connsiteX274" fmla="*/ 3454165 w 12192000"/>
              <a:gd name="connsiteY274" fmla="*/ 6743923 h 6858000"/>
              <a:gd name="connsiteX275" fmla="*/ 3449932 w 12192000"/>
              <a:gd name="connsiteY275" fmla="*/ 6741269 h 6858000"/>
              <a:gd name="connsiteX276" fmla="*/ 3425804 w 12192000"/>
              <a:gd name="connsiteY276" fmla="*/ 6740274 h 6858000"/>
              <a:gd name="connsiteX277" fmla="*/ 3413708 w 12192000"/>
              <a:gd name="connsiteY277" fmla="*/ 6738431 h 6858000"/>
              <a:gd name="connsiteX278" fmla="*/ 3409529 w 12192000"/>
              <a:gd name="connsiteY278" fmla="*/ 6740648 h 6858000"/>
              <a:gd name="connsiteX279" fmla="*/ 3392060 w 12192000"/>
              <a:gd name="connsiteY279" fmla="*/ 6736540 h 6858000"/>
              <a:gd name="connsiteX280" fmla="*/ 3390340 w 12192000"/>
              <a:gd name="connsiteY280" fmla="*/ 6735035 h 6858000"/>
              <a:gd name="connsiteX281" fmla="*/ 3374867 w 12192000"/>
              <a:gd name="connsiteY281" fmla="*/ 6735488 h 6858000"/>
              <a:gd name="connsiteX282" fmla="*/ 3360611 w 12192000"/>
              <a:gd name="connsiteY282" fmla="*/ 6740511 h 6858000"/>
              <a:gd name="connsiteX283" fmla="*/ 3216077 w 12192000"/>
              <a:gd name="connsiteY283" fmla="*/ 6691033 h 6858000"/>
              <a:gd name="connsiteX284" fmla="*/ 3080116 w 12192000"/>
              <a:gd name="connsiteY284" fmla="*/ 6688703 h 6858000"/>
              <a:gd name="connsiteX285" fmla="*/ 3001959 w 12192000"/>
              <a:gd name="connsiteY285" fmla="*/ 6660812 h 6858000"/>
              <a:gd name="connsiteX286" fmla="*/ 2981461 w 12192000"/>
              <a:gd name="connsiteY286" fmla="*/ 6631565 h 6858000"/>
              <a:gd name="connsiteX287" fmla="*/ 2781735 w 12192000"/>
              <a:gd name="connsiteY287" fmla="*/ 6582305 h 6858000"/>
              <a:gd name="connsiteX288" fmla="*/ 2733334 w 12192000"/>
              <a:gd name="connsiteY288" fmla="*/ 6560298 h 6858000"/>
              <a:gd name="connsiteX289" fmla="*/ 2685391 w 12192000"/>
              <a:gd name="connsiteY289" fmla="*/ 6560172 h 6858000"/>
              <a:gd name="connsiteX290" fmla="*/ 2668962 w 12192000"/>
              <a:gd name="connsiteY290" fmla="*/ 6547670 h 6858000"/>
              <a:gd name="connsiteX291" fmla="*/ 2666187 w 12192000"/>
              <a:gd name="connsiteY291" fmla="*/ 6545304 h 6858000"/>
              <a:gd name="connsiteX292" fmla="*/ 2653807 w 12192000"/>
              <a:gd name="connsiteY292" fmla="*/ 6540428 h 6858000"/>
              <a:gd name="connsiteX293" fmla="*/ 2651913 w 12192000"/>
              <a:gd name="connsiteY293" fmla="*/ 6533309 h 6858000"/>
              <a:gd name="connsiteX294" fmla="*/ 2634424 w 12192000"/>
              <a:gd name="connsiteY294" fmla="*/ 6521851 h 6858000"/>
              <a:gd name="connsiteX295" fmla="*/ 2611193 w 12192000"/>
              <a:gd name="connsiteY295" fmla="*/ 6514476 h 6858000"/>
              <a:gd name="connsiteX296" fmla="*/ 2528835 w 12192000"/>
              <a:gd name="connsiteY296" fmla="*/ 6487649 h 6858000"/>
              <a:gd name="connsiteX297" fmla="*/ 2514424 w 12192000"/>
              <a:gd name="connsiteY297" fmla="*/ 6486794 h 6858000"/>
              <a:gd name="connsiteX298" fmla="*/ 2471857 w 12192000"/>
              <a:gd name="connsiteY298" fmla="*/ 6467930 h 6858000"/>
              <a:gd name="connsiteX299" fmla="*/ 2432918 w 12192000"/>
              <a:gd name="connsiteY299" fmla="*/ 6454737 h 6858000"/>
              <a:gd name="connsiteX300" fmla="*/ 2406746 w 12192000"/>
              <a:gd name="connsiteY300" fmla="*/ 6449571 h 6858000"/>
              <a:gd name="connsiteX301" fmla="*/ 2400673 w 12192000"/>
              <a:gd name="connsiteY301" fmla="*/ 6445392 h 6858000"/>
              <a:gd name="connsiteX302" fmla="*/ 2375430 w 12192000"/>
              <a:gd name="connsiteY302" fmla="*/ 6436198 h 6858000"/>
              <a:gd name="connsiteX303" fmla="*/ 2361493 w 12192000"/>
              <a:gd name="connsiteY303" fmla="*/ 6435403 h 6858000"/>
              <a:gd name="connsiteX304" fmla="*/ 2350645 w 12192000"/>
              <a:gd name="connsiteY304" fmla="*/ 6424146 h 6858000"/>
              <a:gd name="connsiteX305" fmla="*/ 2348985 w 12192000"/>
              <a:gd name="connsiteY305" fmla="*/ 6417814 h 6858000"/>
              <a:gd name="connsiteX306" fmla="*/ 2330080 w 12192000"/>
              <a:gd name="connsiteY306" fmla="*/ 6414668 h 6858000"/>
              <a:gd name="connsiteX307" fmla="*/ 2316586 w 12192000"/>
              <a:gd name="connsiteY307" fmla="*/ 6404861 h 6858000"/>
              <a:gd name="connsiteX308" fmla="*/ 2302599 w 12192000"/>
              <a:gd name="connsiteY308" fmla="*/ 6404321 h 6858000"/>
              <a:gd name="connsiteX309" fmla="*/ 2297404 w 12192000"/>
              <a:gd name="connsiteY309" fmla="*/ 6401899 h 6858000"/>
              <a:gd name="connsiteX310" fmla="*/ 2284680 w 12192000"/>
              <a:gd name="connsiteY310" fmla="*/ 6395205 h 6858000"/>
              <a:gd name="connsiteX311" fmla="*/ 2263087 w 12192000"/>
              <a:gd name="connsiteY311" fmla="*/ 6382363 h 6858000"/>
              <a:gd name="connsiteX312" fmla="*/ 2256073 w 12192000"/>
              <a:gd name="connsiteY312" fmla="*/ 6379356 h 6858000"/>
              <a:gd name="connsiteX313" fmla="*/ 2242767 w 12192000"/>
              <a:gd name="connsiteY313" fmla="*/ 6365725 h 6858000"/>
              <a:gd name="connsiteX314" fmla="*/ 2214365 w 12192000"/>
              <a:gd name="connsiteY314" fmla="*/ 6348883 h 6858000"/>
              <a:gd name="connsiteX315" fmla="*/ 2167979 w 12192000"/>
              <a:gd name="connsiteY315" fmla="*/ 6306176 h 6858000"/>
              <a:gd name="connsiteX316" fmla="*/ 2139905 w 12192000"/>
              <a:gd name="connsiteY316" fmla="*/ 6283989 h 6858000"/>
              <a:gd name="connsiteX317" fmla="*/ 2121769 w 12192000"/>
              <a:gd name="connsiteY317" fmla="*/ 6265897 h 6858000"/>
              <a:gd name="connsiteX318" fmla="*/ 2063279 w 12192000"/>
              <a:gd name="connsiteY318" fmla="*/ 6230326 h 6858000"/>
              <a:gd name="connsiteX319" fmla="*/ 1961177 w 12192000"/>
              <a:gd name="connsiteY319" fmla="*/ 6175750 h 6858000"/>
              <a:gd name="connsiteX320" fmla="*/ 1940650 w 12192000"/>
              <a:gd name="connsiteY320" fmla="*/ 6163189 h 6858000"/>
              <a:gd name="connsiteX321" fmla="*/ 1927814 w 12192000"/>
              <a:gd name="connsiteY321" fmla="*/ 6148653 h 6858000"/>
              <a:gd name="connsiteX322" fmla="*/ 1929028 w 12192000"/>
              <a:gd name="connsiteY322" fmla="*/ 6142021 h 6858000"/>
              <a:gd name="connsiteX323" fmla="*/ 1918509 w 12192000"/>
              <a:gd name="connsiteY323" fmla="*/ 6134512 h 6858000"/>
              <a:gd name="connsiteX324" fmla="*/ 1916718 w 12192000"/>
              <a:gd name="connsiteY324" fmla="*/ 6131733 h 6858000"/>
              <a:gd name="connsiteX325" fmla="*/ 1905431 w 12192000"/>
              <a:gd name="connsiteY325" fmla="*/ 6116581 h 6858000"/>
              <a:gd name="connsiteX326" fmla="*/ 1856375 w 12192000"/>
              <a:gd name="connsiteY326" fmla="*/ 6103646 h 6858000"/>
              <a:gd name="connsiteX327" fmla="*/ 1816551 w 12192000"/>
              <a:gd name="connsiteY327" fmla="*/ 6071761 h 6858000"/>
              <a:gd name="connsiteX328" fmla="*/ 1633798 w 12192000"/>
              <a:gd name="connsiteY328" fmla="*/ 5975947 h 6858000"/>
              <a:gd name="connsiteX329" fmla="*/ 1625768 w 12192000"/>
              <a:gd name="connsiteY329" fmla="*/ 5945296 h 6858000"/>
              <a:gd name="connsiteX330" fmla="*/ 1558071 w 12192000"/>
              <a:gd name="connsiteY330" fmla="*/ 5900388 h 6858000"/>
              <a:gd name="connsiteX331" fmla="*/ 1419833 w 12192000"/>
              <a:gd name="connsiteY331" fmla="*/ 5862012 h 6858000"/>
              <a:gd name="connsiteX332" fmla="*/ 1293711 w 12192000"/>
              <a:gd name="connsiteY332" fmla="*/ 5780774 h 6858000"/>
              <a:gd name="connsiteX333" fmla="*/ 1276884 w 12192000"/>
              <a:gd name="connsiteY333" fmla="*/ 5781282 h 6858000"/>
              <a:gd name="connsiteX334" fmla="*/ 1260832 w 12192000"/>
              <a:gd name="connsiteY334" fmla="*/ 5777530 h 6858000"/>
              <a:gd name="connsiteX335" fmla="*/ 1259737 w 12192000"/>
              <a:gd name="connsiteY335" fmla="*/ 5775777 h 6858000"/>
              <a:gd name="connsiteX336" fmla="*/ 1243663 w 12192000"/>
              <a:gd name="connsiteY336" fmla="*/ 5767569 h 6858000"/>
              <a:gd name="connsiteX337" fmla="*/ 1238401 w 12192000"/>
              <a:gd name="connsiteY337" fmla="*/ 5768358 h 6858000"/>
              <a:gd name="connsiteX338" fmla="*/ 1226827 w 12192000"/>
              <a:gd name="connsiteY338" fmla="*/ 5763537 h 6858000"/>
              <a:gd name="connsiteX339" fmla="*/ 1202553 w 12192000"/>
              <a:gd name="connsiteY339" fmla="*/ 5756225 h 6858000"/>
              <a:gd name="connsiteX340" fmla="*/ 1199393 w 12192000"/>
              <a:gd name="connsiteY340" fmla="*/ 5752809 h 6858000"/>
              <a:gd name="connsiteX341" fmla="*/ 1164932 w 12192000"/>
              <a:gd name="connsiteY341" fmla="*/ 5738590 h 6858000"/>
              <a:gd name="connsiteX342" fmla="*/ 1165111 w 12192000"/>
              <a:gd name="connsiteY342" fmla="*/ 5737421 h 6858000"/>
              <a:gd name="connsiteX343" fmla="*/ 1158259 w 12192000"/>
              <a:gd name="connsiteY343" fmla="*/ 5729163 h 6858000"/>
              <a:gd name="connsiteX344" fmla="*/ 1143665 w 12192000"/>
              <a:gd name="connsiteY344" fmla="*/ 5715599 h 6858000"/>
              <a:gd name="connsiteX345" fmla="*/ 1118122 w 12192000"/>
              <a:gd name="connsiteY345" fmla="*/ 5672283 h 6858000"/>
              <a:gd name="connsiteX346" fmla="*/ 1082268 w 12192000"/>
              <a:gd name="connsiteY346" fmla="*/ 5657351 h 6858000"/>
              <a:gd name="connsiteX347" fmla="*/ 1075393 w 12192000"/>
              <a:gd name="connsiteY347" fmla="*/ 5653807 h 6858000"/>
              <a:gd name="connsiteX348" fmla="*/ 1075396 w 12192000"/>
              <a:gd name="connsiteY348" fmla="*/ 5653514 h 6858000"/>
              <a:gd name="connsiteX349" fmla="*/ 1068424 w 12192000"/>
              <a:gd name="connsiteY349" fmla="*/ 5649335 h 6858000"/>
              <a:gd name="connsiteX350" fmla="*/ 1062858 w 12192000"/>
              <a:gd name="connsiteY350" fmla="*/ 5647349 h 6858000"/>
              <a:gd name="connsiteX351" fmla="*/ 1049520 w 12192000"/>
              <a:gd name="connsiteY351" fmla="*/ 5640476 h 6858000"/>
              <a:gd name="connsiteX352" fmla="*/ 1045864 w 12192000"/>
              <a:gd name="connsiteY352" fmla="*/ 5636633 h 6858000"/>
              <a:gd name="connsiteX353" fmla="*/ 1045757 w 12192000"/>
              <a:gd name="connsiteY353" fmla="*/ 5632979 h 6858000"/>
              <a:gd name="connsiteX354" fmla="*/ 1044350 w 12192000"/>
              <a:gd name="connsiteY354" fmla="*/ 5632652 h 6858000"/>
              <a:gd name="connsiteX355" fmla="*/ 1024186 w 12192000"/>
              <a:gd name="connsiteY355" fmla="*/ 5612300 h 6858000"/>
              <a:gd name="connsiteX356" fmla="*/ 973495 w 12192000"/>
              <a:gd name="connsiteY356" fmla="*/ 5575059 h 6858000"/>
              <a:gd name="connsiteX357" fmla="*/ 942299 w 12192000"/>
              <a:gd name="connsiteY357" fmla="*/ 5557148 h 6858000"/>
              <a:gd name="connsiteX358" fmla="*/ 859213 w 12192000"/>
              <a:gd name="connsiteY358" fmla="*/ 5504353 h 6858000"/>
              <a:gd name="connsiteX359" fmla="*/ 777621 w 12192000"/>
              <a:gd name="connsiteY359" fmla="*/ 5448518 h 6858000"/>
              <a:gd name="connsiteX360" fmla="*/ 746978 w 12192000"/>
              <a:gd name="connsiteY360" fmla="*/ 5404694 h 6858000"/>
              <a:gd name="connsiteX361" fmla="*/ 742331 w 12192000"/>
              <a:gd name="connsiteY361" fmla="*/ 5401459 h 6858000"/>
              <a:gd name="connsiteX362" fmla="*/ 728026 w 12192000"/>
              <a:gd name="connsiteY362" fmla="*/ 5397117 h 6858000"/>
              <a:gd name="connsiteX363" fmla="*/ 722379 w 12192000"/>
              <a:gd name="connsiteY363" fmla="*/ 5396227 h 6858000"/>
              <a:gd name="connsiteX364" fmla="*/ 714684 w 12192000"/>
              <a:gd name="connsiteY364" fmla="*/ 5393346 h 6858000"/>
              <a:gd name="connsiteX365" fmla="*/ 714579 w 12192000"/>
              <a:gd name="connsiteY365" fmla="*/ 5393038 h 6858000"/>
              <a:gd name="connsiteX366" fmla="*/ 707205 w 12192000"/>
              <a:gd name="connsiteY366" fmla="*/ 5390802 h 6858000"/>
              <a:gd name="connsiteX367" fmla="*/ 670052 w 12192000"/>
              <a:gd name="connsiteY367" fmla="*/ 5382838 h 6858000"/>
              <a:gd name="connsiteX368" fmla="*/ 631523 w 12192000"/>
              <a:gd name="connsiteY368" fmla="*/ 5343039 h 6858000"/>
              <a:gd name="connsiteX369" fmla="*/ 613641 w 12192000"/>
              <a:gd name="connsiteY369" fmla="*/ 5331978 h 6858000"/>
              <a:gd name="connsiteX370" fmla="*/ 604546 w 12192000"/>
              <a:gd name="connsiteY370" fmla="*/ 5324813 h 6858000"/>
              <a:gd name="connsiteX371" fmla="*/ 604272 w 12192000"/>
              <a:gd name="connsiteY371" fmla="*/ 5323553 h 6858000"/>
              <a:gd name="connsiteX372" fmla="*/ 568614 w 12192000"/>
              <a:gd name="connsiteY372" fmla="*/ 5316038 h 6858000"/>
              <a:gd name="connsiteX373" fmla="*/ 564563 w 12192000"/>
              <a:gd name="connsiteY373" fmla="*/ 5313140 h 6858000"/>
              <a:gd name="connsiteX374" fmla="*/ 540445 w 12192000"/>
              <a:gd name="connsiteY374" fmla="*/ 5310669 h 6858000"/>
              <a:gd name="connsiteX375" fmla="*/ 528452 w 12192000"/>
              <a:gd name="connsiteY375" fmla="*/ 5308096 h 6858000"/>
              <a:gd name="connsiteX376" fmla="*/ 524103 w 12192000"/>
              <a:gd name="connsiteY376" fmla="*/ 5310045 h 6858000"/>
              <a:gd name="connsiteX377" fmla="*/ 506887 w 12192000"/>
              <a:gd name="connsiteY377" fmla="*/ 5304890 h 6858000"/>
              <a:gd name="connsiteX378" fmla="*/ 505272 w 12192000"/>
              <a:gd name="connsiteY378" fmla="*/ 5303292 h 6858000"/>
              <a:gd name="connsiteX379" fmla="*/ 489724 w 12192000"/>
              <a:gd name="connsiteY379" fmla="*/ 5302789 h 6858000"/>
              <a:gd name="connsiteX380" fmla="*/ 475061 w 12192000"/>
              <a:gd name="connsiteY380" fmla="*/ 5306899 h 6858000"/>
              <a:gd name="connsiteX381" fmla="*/ 333782 w 12192000"/>
              <a:gd name="connsiteY381" fmla="*/ 5248898 h 6858000"/>
              <a:gd name="connsiteX382" fmla="*/ 197633 w 12192000"/>
              <a:gd name="connsiteY382" fmla="*/ 5238233 h 6858000"/>
              <a:gd name="connsiteX383" fmla="*/ 121319 w 12192000"/>
              <a:gd name="connsiteY383" fmla="*/ 5205740 h 6858000"/>
              <a:gd name="connsiteX384" fmla="*/ 102916 w 12192000"/>
              <a:gd name="connsiteY384" fmla="*/ 5175442 h 6858000"/>
              <a:gd name="connsiteX385" fmla="*/ 5531 w 12192000"/>
              <a:gd name="connsiteY385" fmla="*/ 5150468 h 6858000"/>
              <a:gd name="connsiteX386" fmla="*/ 0 w 12192000"/>
              <a:gd name="connsiteY386" fmla="*/ 5148137 h 6858000"/>
              <a:gd name="connsiteX387" fmla="*/ 0 w 12192000"/>
              <a:gd name="connsiteY387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43685 w 12192000"/>
              <a:gd name="connsiteY175" fmla="*/ 2419832 h 6858000"/>
              <a:gd name="connsiteX176" fmla="*/ 9477557 w 12192000"/>
              <a:gd name="connsiteY176" fmla="*/ 2435403 h 6858000"/>
              <a:gd name="connsiteX177" fmla="*/ 9477331 w 12192000"/>
              <a:gd name="connsiteY177" fmla="*/ 2436565 h 6858000"/>
              <a:gd name="connsiteX178" fmla="*/ 9483851 w 12192000"/>
              <a:gd name="connsiteY178" fmla="*/ 2445087 h 6858000"/>
              <a:gd name="connsiteX179" fmla="*/ 9497896 w 12192000"/>
              <a:gd name="connsiteY179" fmla="*/ 2459219 h 6858000"/>
              <a:gd name="connsiteX180" fmla="*/ 9521707 w 12192000"/>
              <a:gd name="connsiteY180" fmla="*/ 2503510 h 6858000"/>
              <a:gd name="connsiteX181" fmla="*/ 9556943 w 12192000"/>
              <a:gd name="connsiteY181" fmla="*/ 2519851 h 6858000"/>
              <a:gd name="connsiteX182" fmla="*/ 9563672 w 12192000"/>
              <a:gd name="connsiteY182" fmla="*/ 2523663 h 6858000"/>
              <a:gd name="connsiteX183" fmla="*/ 9563658 w 12192000"/>
              <a:gd name="connsiteY183" fmla="*/ 2523954 h 6858000"/>
              <a:gd name="connsiteX184" fmla="*/ 9570458 w 12192000"/>
              <a:gd name="connsiteY184" fmla="*/ 2528407 h 6858000"/>
              <a:gd name="connsiteX185" fmla="*/ 9575942 w 12192000"/>
              <a:gd name="connsiteY185" fmla="*/ 2530612 h 6858000"/>
              <a:gd name="connsiteX186" fmla="*/ 9588998 w 12192000"/>
              <a:gd name="connsiteY186" fmla="*/ 2538008 h 6858000"/>
              <a:gd name="connsiteX187" fmla="*/ 9592500 w 12192000"/>
              <a:gd name="connsiteY187" fmla="*/ 2541990 h 6858000"/>
              <a:gd name="connsiteX188" fmla="*/ 9592461 w 12192000"/>
              <a:gd name="connsiteY188" fmla="*/ 2545645 h 6858000"/>
              <a:gd name="connsiteX189" fmla="*/ 9593855 w 12192000"/>
              <a:gd name="connsiteY189" fmla="*/ 2546028 h 6858000"/>
              <a:gd name="connsiteX190" fmla="*/ 9613198 w 12192000"/>
              <a:gd name="connsiteY190" fmla="*/ 2567162 h 6858000"/>
              <a:gd name="connsiteX191" fmla="*/ 9662375 w 12192000"/>
              <a:gd name="connsiteY191" fmla="*/ 2606378 h 6858000"/>
              <a:gd name="connsiteX192" fmla="*/ 9773773 w 12192000"/>
              <a:gd name="connsiteY192" fmla="*/ 2681549 h 6858000"/>
              <a:gd name="connsiteX193" fmla="*/ 9853091 w 12192000"/>
              <a:gd name="connsiteY193" fmla="*/ 2740567 h 6858000"/>
              <a:gd name="connsiteX194" fmla="*/ 9881979 w 12192000"/>
              <a:gd name="connsiteY194" fmla="*/ 2785572 h 6858000"/>
              <a:gd name="connsiteX195" fmla="*/ 9886493 w 12192000"/>
              <a:gd name="connsiteY195" fmla="*/ 2788985 h 6858000"/>
              <a:gd name="connsiteX196" fmla="*/ 9900616 w 12192000"/>
              <a:gd name="connsiteY196" fmla="*/ 2793889 h 6858000"/>
              <a:gd name="connsiteX197" fmla="*/ 9906223 w 12192000"/>
              <a:gd name="connsiteY197" fmla="*/ 2795001 h 6858000"/>
              <a:gd name="connsiteX198" fmla="*/ 9913796 w 12192000"/>
              <a:gd name="connsiteY198" fmla="*/ 2798185 h 6858000"/>
              <a:gd name="connsiteX199" fmla="*/ 9913891 w 12192000"/>
              <a:gd name="connsiteY199" fmla="*/ 2798497 h 6858000"/>
              <a:gd name="connsiteX200" fmla="*/ 9921170 w 12192000"/>
              <a:gd name="connsiteY200" fmla="*/ 2801023 h 6858000"/>
              <a:gd name="connsiteX201" fmla="*/ 9957978 w 12192000"/>
              <a:gd name="connsiteY201" fmla="*/ 2810450 h 6858000"/>
              <a:gd name="connsiteX202" fmla="*/ 9994905 w 12192000"/>
              <a:gd name="connsiteY202" fmla="*/ 2851743 h 6858000"/>
              <a:gd name="connsiteX203" fmla="*/ 10012335 w 12192000"/>
              <a:gd name="connsiteY203" fmla="*/ 2863503 h 6858000"/>
              <a:gd name="connsiteX204" fmla="*/ 10021140 w 12192000"/>
              <a:gd name="connsiteY204" fmla="*/ 2871021 h 6858000"/>
              <a:gd name="connsiteX205" fmla="*/ 10021363 w 12192000"/>
              <a:gd name="connsiteY205" fmla="*/ 2872291 h 6858000"/>
              <a:gd name="connsiteX206" fmla="*/ 10056696 w 12192000"/>
              <a:gd name="connsiteY206" fmla="*/ 2881211 h 6858000"/>
              <a:gd name="connsiteX207" fmla="*/ 10060629 w 12192000"/>
              <a:gd name="connsiteY207" fmla="*/ 2884267 h 6858000"/>
              <a:gd name="connsiteX208" fmla="*/ 10084630 w 12192000"/>
              <a:gd name="connsiteY208" fmla="*/ 2887690 h 6858000"/>
              <a:gd name="connsiteX209" fmla="*/ 10096512 w 12192000"/>
              <a:gd name="connsiteY209" fmla="*/ 2890733 h 6858000"/>
              <a:gd name="connsiteX210" fmla="*/ 10100935 w 12192000"/>
              <a:gd name="connsiteY210" fmla="*/ 2888959 h 6858000"/>
              <a:gd name="connsiteX211" fmla="*/ 10149815 w 12192000"/>
              <a:gd name="connsiteY211" fmla="*/ 2894040 h 6858000"/>
              <a:gd name="connsiteX212" fmla="*/ 10288689 w 12192000"/>
              <a:gd name="connsiteY212" fmla="*/ 2957584 h 6858000"/>
              <a:gd name="connsiteX213" fmla="*/ 10424309 w 12192000"/>
              <a:gd name="connsiteY213" fmla="*/ 2973627 h 6858000"/>
              <a:gd name="connsiteX214" fmla="*/ 10499279 w 12192000"/>
              <a:gd name="connsiteY214" fmla="*/ 3009111 h 6858000"/>
              <a:gd name="connsiteX215" fmla="*/ 10516468 w 12192000"/>
              <a:gd name="connsiteY215" fmla="*/ 3040116 h 6858000"/>
              <a:gd name="connsiteX216" fmla="*/ 10710530 w 12192000"/>
              <a:gd name="connsiteY216" fmla="*/ 3109023 h 6858000"/>
              <a:gd name="connsiteX217" fmla="*/ 10756420 w 12192000"/>
              <a:gd name="connsiteY217" fmla="*/ 3135681 h 6858000"/>
              <a:gd name="connsiteX218" fmla="*/ 10804325 w 12192000"/>
              <a:gd name="connsiteY218" fmla="*/ 3140650 h 6858000"/>
              <a:gd name="connsiteX219" fmla="*/ 10819334 w 12192000"/>
              <a:gd name="connsiteY219" fmla="*/ 3154675 h 6858000"/>
              <a:gd name="connsiteX220" fmla="*/ 10821840 w 12192000"/>
              <a:gd name="connsiteY220" fmla="*/ 3157296 h 6858000"/>
              <a:gd name="connsiteX221" fmla="*/ 10833661 w 12192000"/>
              <a:gd name="connsiteY221" fmla="*/ 3163373 h 6858000"/>
              <a:gd name="connsiteX222" fmla="*/ 10834755 w 12192000"/>
              <a:gd name="connsiteY222" fmla="*/ 3170607 h 6858000"/>
              <a:gd name="connsiteX223" fmla="*/ 10850942 w 12192000"/>
              <a:gd name="connsiteY223" fmla="*/ 3183705 h 6858000"/>
              <a:gd name="connsiteX224" fmla="*/ 10873328 w 12192000"/>
              <a:gd name="connsiteY224" fmla="*/ 3193349 h 6858000"/>
              <a:gd name="connsiteX225" fmla="*/ 10982089 w 12192000"/>
              <a:gd name="connsiteY225" fmla="*/ 3232949 h 6858000"/>
              <a:gd name="connsiteX226" fmla="*/ 11045805 w 12192000"/>
              <a:gd name="connsiteY226" fmla="*/ 3260191 h 6858000"/>
              <a:gd name="connsiteX227" fmla="*/ 11067877 w 12192000"/>
              <a:gd name="connsiteY227" fmla="*/ 3276112 h 6858000"/>
              <a:gd name="connsiteX228" fmla="*/ 11100133 w 12192000"/>
              <a:gd name="connsiteY228" fmla="*/ 3294599 h 6858000"/>
              <a:gd name="connsiteX229" fmla="*/ 11155410 w 12192000"/>
              <a:gd name="connsiteY229" fmla="*/ 3331540 h 6858000"/>
              <a:gd name="connsiteX230" fmla="*/ 11232547 w 12192000"/>
              <a:gd name="connsiteY230" fmla="*/ 3373668 h 6858000"/>
              <a:gd name="connsiteX231" fmla="*/ 11297822 w 12192000"/>
              <a:gd name="connsiteY231" fmla="*/ 3380555 h 6858000"/>
              <a:gd name="connsiteX232" fmla="*/ 11301371 w 12192000"/>
              <a:gd name="connsiteY232" fmla="*/ 3386959 h 6858000"/>
              <a:gd name="connsiteX233" fmla="*/ 11341987 w 12192000"/>
              <a:gd name="connsiteY233" fmla="*/ 3403320 h 6858000"/>
              <a:gd name="connsiteX234" fmla="*/ 11537405 w 12192000"/>
              <a:gd name="connsiteY234" fmla="*/ 3495439 h 6858000"/>
              <a:gd name="connsiteX235" fmla="*/ 11639338 w 12192000"/>
              <a:gd name="connsiteY235" fmla="*/ 3592655 h 6858000"/>
              <a:gd name="connsiteX236" fmla="*/ 11774154 w 12192000"/>
              <a:gd name="connsiteY236" fmla="*/ 3703764 h 6858000"/>
              <a:gd name="connsiteX237" fmla="*/ 11967900 w 12192000"/>
              <a:gd name="connsiteY237" fmla="*/ 3739404 h 6858000"/>
              <a:gd name="connsiteX238" fmla="*/ 12052251 w 12192000"/>
              <a:gd name="connsiteY238" fmla="*/ 3738162 h 6858000"/>
              <a:gd name="connsiteX239" fmla="*/ 12101844 w 12192000"/>
              <a:gd name="connsiteY239" fmla="*/ 3789811 h 6858000"/>
              <a:gd name="connsiteX240" fmla="*/ 12155104 w 12192000"/>
              <a:gd name="connsiteY240" fmla="*/ 3824490 h 6858000"/>
              <a:gd name="connsiteX241" fmla="*/ 12192000 w 12192000"/>
              <a:gd name="connsiteY241" fmla="*/ 3836507 h 6858000"/>
              <a:gd name="connsiteX242" fmla="*/ 12192000 w 12192000"/>
              <a:gd name="connsiteY242" fmla="*/ 6858000 h 6858000"/>
              <a:gd name="connsiteX243" fmla="*/ 4040176 w 12192000"/>
              <a:gd name="connsiteY243" fmla="*/ 6858000 h 6858000"/>
              <a:gd name="connsiteX244" fmla="*/ 4035195 w 12192000"/>
              <a:gd name="connsiteY244" fmla="*/ 6847706 h 6858000"/>
              <a:gd name="connsiteX245" fmla="*/ 4024571 w 12192000"/>
              <a:gd name="connsiteY245" fmla="*/ 6834979 h 6858000"/>
              <a:gd name="connsiteX246" fmla="*/ 4019140 w 12192000"/>
              <a:gd name="connsiteY246" fmla="*/ 6832910 h 6858000"/>
              <a:gd name="connsiteX247" fmla="*/ 4004905 w 12192000"/>
              <a:gd name="connsiteY247" fmla="*/ 6832293 h 6858000"/>
              <a:gd name="connsiteX248" fmla="*/ 3999653 w 12192000"/>
              <a:gd name="connsiteY248" fmla="*/ 6832889 h 6858000"/>
              <a:gd name="connsiteX249" fmla="*/ 3991753 w 12192000"/>
              <a:gd name="connsiteY249" fmla="*/ 6831996 h 6858000"/>
              <a:gd name="connsiteX250" fmla="*/ 3991528 w 12192000"/>
              <a:gd name="connsiteY250" fmla="*/ 6831709 h 6858000"/>
              <a:gd name="connsiteX251" fmla="*/ 3984190 w 12192000"/>
              <a:gd name="connsiteY251" fmla="*/ 6831390 h 6858000"/>
              <a:gd name="connsiteX252" fmla="*/ 3948690 w 12192000"/>
              <a:gd name="connsiteY252" fmla="*/ 6833171 h 6858000"/>
              <a:gd name="connsiteX253" fmla="*/ 3897896 w 12192000"/>
              <a:gd name="connsiteY253" fmla="*/ 6802710 h 6858000"/>
              <a:gd name="connsiteX254" fmla="*/ 3877605 w 12192000"/>
              <a:gd name="connsiteY254" fmla="*/ 6796165 h 6858000"/>
              <a:gd name="connsiteX255" fmla="*/ 3866602 w 12192000"/>
              <a:gd name="connsiteY255" fmla="*/ 6791257 h 6858000"/>
              <a:gd name="connsiteX256" fmla="*/ 3865811 w 12192000"/>
              <a:gd name="connsiteY256" fmla="*/ 6790043 h 6858000"/>
              <a:gd name="connsiteX257" fmla="*/ 3831795 w 12192000"/>
              <a:gd name="connsiteY257" fmla="*/ 6791881 h 6858000"/>
              <a:gd name="connsiteX258" fmla="*/ 3827025 w 12192000"/>
              <a:gd name="connsiteY258" fmla="*/ 6789998 h 6858000"/>
              <a:gd name="connsiteX259" fmla="*/ 3805177 w 12192000"/>
              <a:gd name="connsiteY259" fmla="*/ 6793919 h 6858000"/>
              <a:gd name="connsiteX260" fmla="*/ 3793719 w 12192000"/>
              <a:gd name="connsiteY260" fmla="*/ 6794494 h 6858000"/>
              <a:gd name="connsiteX261" fmla="*/ 3790837 w 12192000"/>
              <a:gd name="connsiteY261" fmla="*/ 6797650 h 6858000"/>
              <a:gd name="connsiteX262" fmla="*/ 3773741 w 12192000"/>
              <a:gd name="connsiteY262" fmla="*/ 6796977 h 6858000"/>
              <a:gd name="connsiteX263" fmla="*/ 3771642 w 12192000"/>
              <a:gd name="connsiteY263" fmla="*/ 6795770 h 6858000"/>
              <a:gd name="connsiteX264" fmla="*/ 3758039 w 12192000"/>
              <a:gd name="connsiteY264" fmla="*/ 6799416 h 6858000"/>
              <a:gd name="connsiteX265" fmla="*/ 3747245 w 12192000"/>
              <a:gd name="connsiteY265" fmla="*/ 6807548 h 6858000"/>
              <a:gd name="connsiteX266" fmla="*/ 3599970 w 12192000"/>
              <a:gd name="connsiteY266" fmla="*/ 6785930 h 6858000"/>
              <a:gd name="connsiteX267" fmla="*/ 3532509 w 12192000"/>
              <a:gd name="connsiteY267" fmla="*/ 6773888 h 6858000"/>
              <a:gd name="connsiteX268" fmla="*/ 3519209 w 12192000"/>
              <a:gd name="connsiteY268" fmla="*/ 6779801 h 6858000"/>
              <a:gd name="connsiteX269" fmla="*/ 3518611 w 12192000"/>
              <a:gd name="connsiteY269" fmla="*/ 6767130 h 6858000"/>
              <a:gd name="connsiteX270" fmla="*/ 3500042 w 12192000"/>
              <a:gd name="connsiteY270" fmla="*/ 6757141 h 6858000"/>
              <a:gd name="connsiteX271" fmla="*/ 3490483 w 12192000"/>
              <a:gd name="connsiteY271" fmla="*/ 6750514 h 6858000"/>
              <a:gd name="connsiteX272" fmla="*/ 3490120 w 12192000"/>
              <a:gd name="connsiteY272" fmla="*/ 6749268 h 6858000"/>
              <a:gd name="connsiteX273" fmla="*/ 3454165 w 12192000"/>
              <a:gd name="connsiteY273" fmla="*/ 6743923 h 6858000"/>
              <a:gd name="connsiteX274" fmla="*/ 3449932 w 12192000"/>
              <a:gd name="connsiteY274" fmla="*/ 6741269 h 6858000"/>
              <a:gd name="connsiteX275" fmla="*/ 3425804 w 12192000"/>
              <a:gd name="connsiteY275" fmla="*/ 6740274 h 6858000"/>
              <a:gd name="connsiteX276" fmla="*/ 3413708 w 12192000"/>
              <a:gd name="connsiteY276" fmla="*/ 6738431 h 6858000"/>
              <a:gd name="connsiteX277" fmla="*/ 3409529 w 12192000"/>
              <a:gd name="connsiteY277" fmla="*/ 6740648 h 6858000"/>
              <a:gd name="connsiteX278" fmla="*/ 3392060 w 12192000"/>
              <a:gd name="connsiteY278" fmla="*/ 6736540 h 6858000"/>
              <a:gd name="connsiteX279" fmla="*/ 3390340 w 12192000"/>
              <a:gd name="connsiteY279" fmla="*/ 6735035 h 6858000"/>
              <a:gd name="connsiteX280" fmla="*/ 3374867 w 12192000"/>
              <a:gd name="connsiteY280" fmla="*/ 6735488 h 6858000"/>
              <a:gd name="connsiteX281" fmla="*/ 3360611 w 12192000"/>
              <a:gd name="connsiteY281" fmla="*/ 6740511 h 6858000"/>
              <a:gd name="connsiteX282" fmla="*/ 3216077 w 12192000"/>
              <a:gd name="connsiteY282" fmla="*/ 6691033 h 6858000"/>
              <a:gd name="connsiteX283" fmla="*/ 3080116 w 12192000"/>
              <a:gd name="connsiteY283" fmla="*/ 6688703 h 6858000"/>
              <a:gd name="connsiteX284" fmla="*/ 3001959 w 12192000"/>
              <a:gd name="connsiteY284" fmla="*/ 6660812 h 6858000"/>
              <a:gd name="connsiteX285" fmla="*/ 2981461 w 12192000"/>
              <a:gd name="connsiteY285" fmla="*/ 6631565 h 6858000"/>
              <a:gd name="connsiteX286" fmla="*/ 2781735 w 12192000"/>
              <a:gd name="connsiteY286" fmla="*/ 6582305 h 6858000"/>
              <a:gd name="connsiteX287" fmla="*/ 2733334 w 12192000"/>
              <a:gd name="connsiteY287" fmla="*/ 6560298 h 6858000"/>
              <a:gd name="connsiteX288" fmla="*/ 2685391 w 12192000"/>
              <a:gd name="connsiteY288" fmla="*/ 6560172 h 6858000"/>
              <a:gd name="connsiteX289" fmla="*/ 2668962 w 12192000"/>
              <a:gd name="connsiteY289" fmla="*/ 6547670 h 6858000"/>
              <a:gd name="connsiteX290" fmla="*/ 2666187 w 12192000"/>
              <a:gd name="connsiteY290" fmla="*/ 6545304 h 6858000"/>
              <a:gd name="connsiteX291" fmla="*/ 2653807 w 12192000"/>
              <a:gd name="connsiteY291" fmla="*/ 6540428 h 6858000"/>
              <a:gd name="connsiteX292" fmla="*/ 2651913 w 12192000"/>
              <a:gd name="connsiteY292" fmla="*/ 6533309 h 6858000"/>
              <a:gd name="connsiteX293" fmla="*/ 2634424 w 12192000"/>
              <a:gd name="connsiteY293" fmla="*/ 6521851 h 6858000"/>
              <a:gd name="connsiteX294" fmla="*/ 2611193 w 12192000"/>
              <a:gd name="connsiteY294" fmla="*/ 6514476 h 6858000"/>
              <a:gd name="connsiteX295" fmla="*/ 2528835 w 12192000"/>
              <a:gd name="connsiteY295" fmla="*/ 6487649 h 6858000"/>
              <a:gd name="connsiteX296" fmla="*/ 2514424 w 12192000"/>
              <a:gd name="connsiteY296" fmla="*/ 6486794 h 6858000"/>
              <a:gd name="connsiteX297" fmla="*/ 2471857 w 12192000"/>
              <a:gd name="connsiteY297" fmla="*/ 6467930 h 6858000"/>
              <a:gd name="connsiteX298" fmla="*/ 2432918 w 12192000"/>
              <a:gd name="connsiteY298" fmla="*/ 6454737 h 6858000"/>
              <a:gd name="connsiteX299" fmla="*/ 2406746 w 12192000"/>
              <a:gd name="connsiteY299" fmla="*/ 6449571 h 6858000"/>
              <a:gd name="connsiteX300" fmla="*/ 2400673 w 12192000"/>
              <a:gd name="connsiteY300" fmla="*/ 6445392 h 6858000"/>
              <a:gd name="connsiteX301" fmla="*/ 2375430 w 12192000"/>
              <a:gd name="connsiteY301" fmla="*/ 6436198 h 6858000"/>
              <a:gd name="connsiteX302" fmla="*/ 2361493 w 12192000"/>
              <a:gd name="connsiteY302" fmla="*/ 6435403 h 6858000"/>
              <a:gd name="connsiteX303" fmla="*/ 2350645 w 12192000"/>
              <a:gd name="connsiteY303" fmla="*/ 6424146 h 6858000"/>
              <a:gd name="connsiteX304" fmla="*/ 2348985 w 12192000"/>
              <a:gd name="connsiteY304" fmla="*/ 6417814 h 6858000"/>
              <a:gd name="connsiteX305" fmla="*/ 2330080 w 12192000"/>
              <a:gd name="connsiteY305" fmla="*/ 6414668 h 6858000"/>
              <a:gd name="connsiteX306" fmla="*/ 2316586 w 12192000"/>
              <a:gd name="connsiteY306" fmla="*/ 6404861 h 6858000"/>
              <a:gd name="connsiteX307" fmla="*/ 2302599 w 12192000"/>
              <a:gd name="connsiteY307" fmla="*/ 6404321 h 6858000"/>
              <a:gd name="connsiteX308" fmla="*/ 2297404 w 12192000"/>
              <a:gd name="connsiteY308" fmla="*/ 6401899 h 6858000"/>
              <a:gd name="connsiteX309" fmla="*/ 2284680 w 12192000"/>
              <a:gd name="connsiteY309" fmla="*/ 6395205 h 6858000"/>
              <a:gd name="connsiteX310" fmla="*/ 2263087 w 12192000"/>
              <a:gd name="connsiteY310" fmla="*/ 6382363 h 6858000"/>
              <a:gd name="connsiteX311" fmla="*/ 2256073 w 12192000"/>
              <a:gd name="connsiteY311" fmla="*/ 6379356 h 6858000"/>
              <a:gd name="connsiteX312" fmla="*/ 2242767 w 12192000"/>
              <a:gd name="connsiteY312" fmla="*/ 6365725 h 6858000"/>
              <a:gd name="connsiteX313" fmla="*/ 2214365 w 12192000"/>
              <a:gd name="connsiteY313" fmla="*/ 6348883 h 6858000"/>
              <a:gd name="connsiteX314" fmla="*/ 2167979 w 12192000"/>
              <a:gd name="connsiteY314" fmla="*/ 6306176 h 6858000"/>
              <a:gd name="connsiteX315" fmla="*/ 2139905 w 12192000"/>
              <a:gd name="connsiteY315" fmla="*/ 6283989 h 6858000"/>
              <a:gd name="connsiteX316" fmla="*/ 2121769 w 12192000"/>
              <a:gd name="connsiteY316" fmla="*/ 6265897 h 6858000"/>
              <a:gd name="connsiteX317" fmla="*/ 2063279 w 12192000"/>
              <a:gd name="connsiteY317" fmla="*/ 6230326 h 6858000"/>
              <a:gd name="connsiteX318" fmla="*/ 1961177 w 12192000"/>
              <a:gd name="connsiteY318" fmla="*/ 6175750 h 6858000"/>
              <a:gd name="connsiteX319" fmla="*/ 1940650 w 12192000"/>
              <a:gd name="connsiteY319" fmla="*/ 6163189 h 6858000"/>
              <a:gd name="connsiteX320" fmla="*/ 1927814 w 12192000"/>
              <a:gd name="connsiteY320" fmla="*/ 6148653 h 6858000"/>
              <a:gd name="connsiteX321" fmla="*/ 1929028 w 12192000"/>
              <a:gd name="connsiteY321" fmla="*/ 6142021 h 6858000"/>
              <a:gd name="connsiteX322" fmla="*/ 1918509 w 12192000"/>
              <a:gd name="connsiteY322" fmla="*/ 6134512 h 6858000"/>
              <a:gd name="connsiteX323" fmla="*/ 1916718 w 12192000"/>
              <a:gd name="connsiteY323" fmla="*/ 6131733 h 6858000"/>
              <a:gd name="connsiteX324" fmla="*/ 1905431 w 12192000"/>
              <a:gd name="connsiteY324" fmla="*/ 6116581 h 6858000"/>
              <a:gd name="connsiteX325" fmla="*/ 1856375 w 12192000"/>
              <a:gd name="connsiteY325" fmla="*/ 6103646 h 6858000"/>
              <a:gd name="connsiteX326" fmla="*/ 1816551 w 12192000"/>
              <a:gd name="connsiteY326" fmla="*/ 6071761 h 6858000"/>
              <a:gd name="connsiteX327" fmla="*/ 1633798 w 12192000"/>
              <a:gd name="connsiteY327" fmla="*/ 5975947 h 6858000"/>
              <a:gd name="connsiteX328" fmla="*/ 1625768 w 12192000"/>
              <a:gd name="connsiteY328" fmla="*/ 5945296 h 6858000"/>
              <a:gd name="connsiteX329" fmla="*/ 1558071 w 12192000"/>
              <a:gd name="connsiteY329" fmla="*/ 5900388 h 6858000"/>
              <a:gd name="connsiteX330" fmla="*/ 1419833 w 12192000"/>
              <a:gd name="connsiteY330" fmla="*/ 5862012 h 6858000"/>
              <a:gd name="connsiteX331" fmla="*/ 1293711 w 12192000"/>
              <a:gd name="connsiteY331" fmla="*/ 5780774 h 6858000"/>
              <a:gd name="connsiteX332" fmla="*/ 1276884 w 12192000"/>
              <a:gd name="connsiteY332" fmla="*/ 5781282 h 6858000"/>
              <a:gd name="connsiteX333" fmla="*/ 1260832 w 12192000"/>
              <a:gd name="connsiteY333" fmla="*/ 5777530 h 6858000"/>
              <a:gd name="connsiteX334" fmla="*/ 1259737 w 12192000"/>
              <a:gd name="connsiteY334" fmla="*/ 5775777 h 6858000"/>
              <a:gd name="connsiteX335" fmla="*/ 1243663 w 12192000"/>
              <a:gd name="connsiteY335" fmla="*/ 5767569 h 6858000"/>
              <a:gd name="connsiteX336" fmla="*/ 1238401 w 12192000"/>
              <a:gd name="connsiteY336" fmla="*/ 5768358 h 6858000"/>
              <a:gd name="connsiteX337" fmla="*/ 1226827 w 12192000"/>
              <a:gd name="connsiteY337" fmla="*/ 5763537 h 6858000"/>
              <a:gd name="connsiteX338" fmla="*/ 1202553 w 12192000"/>
              <a:gd name="connsiteY338" fmla="*/ 5756225 h 6858000"/>
              <a:gd name="connsiteX339" fmla="*/ 1199393 w 12192000"/>
              <a:gd name="connsiteY339" fmla="*/ 5752809 h 6858000"/>
              <a:gd name="connsiteX340" fmla="*/ 1164932 w 12192000"/>
              <a:gd name="connsiteY340" fmla="*/ 5738590 h 6858000"/>
              <a:gd name="connsiteX341" fmla="*/ 1165111 w 12192000"/>
              <a:gd name="connsiteY341" fmla="*/ 5737421 h 6858000"/>
              <a:gd name="connsiteX342" fmla="*/ 1158259 w 12192000"/>
              <a:gd name="connsiteY342" fmla="*/ 5729163 h 6858000"/>
              <a:gd name="connsiteX343" fmla="*/ 1143665 w 12192000"/>
              <a:gd name="connsiteY343" fmla="*/ 5715599 h 6858000"/>
              <a:gd name="connsiteX344" fmla="*/ 1118122 w 12192000"/>
              <a:gd name="connsiteY344" fmla="*/ 5672283 h 6858000"/>
              <a:gd name="connsiteX345" fmla="*/ 1082268 w 12192000"/>
              <a:gd name="connsiteY345" fmla="*/ 5657351 h 6858000"/>
              <a:gd name="connsiteX346" fmla="*/ 1075393 w 12192000"/>
              <a:gd name="connsiteY346" fmla="*/ 5653807 h 6858000"/>
              <a:gd name="connsiteX347" fmla="*/ 1075396 w 12192000"/>
              <a:gd name="connsiteY347" fmla="*/ 5653514 h 6858000"/>
              <a:gd name="connsiteX348" fmla="*/ 1068424 w 12192000"/>
              <a:gd name="connsiteY348" fmla="*/ 5649335 h 6858000"/>
              <a:gd name="connsiteX349" fmla="*/ 1062858 w 12192000"/>
              <a:gd name="connsiteY349" fmla="*/ 5647349 h 6858000"/>
              <a:gd name="connsiteX350" fmla="*/ 1049520 w 12192000"/>
              <a:gd name="connsiteY350" fmla="*/ 5640476 h 6858000"/>
              <a:gd name="connsiteX351" fmla="*/ 1045864 w 12192000"/>
              <a:gd name="connsiteY351" fmla="*/ 5636633 h 6858000"/>
              <a:gd name="connsiteX352" fmla="*/ 1045757 w 12192000"/>
              <a:gd name="connsiteY352" fmla="*/ 5632979 h 6858000"/>
              <a:gd name="connsiteX353" fmla="*/ 1044350 w 12192000"/>
              <a:gd name="connsiteY353" fmla="*/ 5632652 h 6858000"/>
              <a:gd name="connsiteX354" fmla="*/ 1024186 w 12192000"/>
              <a:gd name="connsiteY354" fmla="*/ 5612300 h 6858000"/>
              <a:gd name="connsiteX355" fmla="*/ 973495 w 12192000"/>
              <a:gd name="connsiteY355" fmla="*/ 5575059 h 6858000"/>
              <a:gd name="connsiteX356" fmla="*/ 942299 w 12192000"/>
              <a:gd name="connsiteY356" fmla="*/ 5557148 h 6858000"/>
              <a:gd name="connsiteX357" fmla="*/ 859213 w 12192000"/>
              <a:gd name="connsiteY357" fmla="*/ 5504353 h 6858000"/>
              <a:gd name="connsiteX358" fmla="*/ 777621 w 12192000"/>
              <a:gd name="connsiteY358" fmla="*/ 5448518 h 6858000"/>
              <a:gd name="connsiteX359" fmla="*/ 746978 w 12192000"/>
              <a:gd name="connsiteY359" fmla="*/ 5404694 h 6858000"/>
              <a:gd name="connsiteX360" fmla="*/ 742331 w 12192000"/>
              <a:gd name="connsiteY360" fmla="*/ 5401459 h 6858000"/>
              <a:gd name="connsiteX361" fmla="*/ 728026 w 12192000"/>
              <a:gd name="connsiteY361" fmla="*/ 5397117 h 6858000"/>
              <a:gd name="connsiteX362" fmla="*/ 722379 w 12192000"/>
              <a:gd name="connsiteY362" fmla="*/ 5396227 h 6858000"/>
              <a:gd name="connsiteX363" fmla="*/ 714684 w 12192000"/>
              <a:gd name="connsiteY363" fmla="*/ 5393346 h 6858000"/>
              <a:gd name="connsiteX364" fmla="*/ 714579 w 12192000"/>
              <a:gd name="connsiteY364" fmla="*/ 5393038 h 6858000"/>
              <a:gd name="connsiteX365" fmla="*/ 707205 w 12192000"/>
              <a:gd name="connsiteY365" fmla="*/ 5390802 h 6858000"/>
              <a:gd name="connsiteX366" fmla="*/ 670052 w 12192000"/>
              <a:gd name="connsiteY366" fmla="*/ 5382838 h 6858000"/>
              <a:gd name="connsiteX367" fmla="*/ 631523 w 12192000"/>
              <a:gd name="connsiteY367" fmla="*/ 5343039 h 6858000"/>
              <a:gd name="connsiteX368" fmla="*/ 613641 w 12192000"/>
              <a:gd name="connsiteY368" fmla="*/ 5331978 h 6858000"/>
              <a:gd name="connsiteX369" fmla="*/ 604546 w 12192000"/>
              <a:gd name="connsiteY369" fmla="*/ 5324813 h 6858000"/>
              <a:gd name="connsiteX370" fmla="*/ 604272 w 12192000"/>
              <a:gd name="connsiteY370" fmla="*/ 5323553 h 6858000"/>
              <a:gd name="connsiteX371" fmla="*/ 568614 w 12192000"/>
              <a:gd name="connsiteY371" fmla="*/ 5316038 h 6858000"/>
              <a:gd name="connsiteX372" fmla="*/ 564563 w 12192000"/>
              <a:gd name="connsiteY372" fmla="*/ 5313140 h 6858000"/>
              <a:gd name="connsiteX373" fmla="*/ 540445 w 12192000"/>
              <a:gd name="connsiteY373" fmla="*/ 5310669 h 6858000"/>
              <a:gd name="connsiteX374" fmla="*/ 528452 w 12192000"/>
              <a:gd name="connsiteY374" fmla="*/ 5308096 h 6858000"/>
              <a:gd name="connsiteX375" fmla="*/ 524103 w 12192000"/>
              <a:gd name="connsiteY375" fmla="*/ 5310045 h 6858000"/>
              <a:gd name="connsiteX376" fmla="*/ 506887 w 12192000"/>
              <a:gd name="connsiteY376" fmla="*/ 5304890 h 6858000"/>
              <a:gd name="connsiteX377" fmla="*/ 505272 w 12192000"/>
              <a:gd name="connsiteY377" fmla="*/ 5303292 h 6858000"/>
              <a:gd name="connsiteX378" fmla="*/ 489724 w 12192000"/>
              <a:gd name="connsiteY378" fmla="*/ 5302789 h 6858000"/>
              <a:gd name="connsiteX379" fmla="*/ 475061 w 12192000"/>
              <a:gd name="connsiteY379" fmla="*/ 5306899 h 6858000"/>
              <a:gd name="connsiteX380" fmla="*/ 333782 w 12192000"/>
              <a:gd name="connsiteY380" fmla="*/ 5248898 h 6858000"/>
              <a:gd name="connsiteX381" fmla="*/ 197633 w 12192000"/>
              <a:gd name="connsiteY381" fmla="*/ 5238233 h 6858000"/>
              <a:gd name="connsiteX382" fmla="*/ 121319 w 12192000"/>
              <a:gd name="connsiteY382" fmla="*/ 5205740 h 6858000"/>
              <a:gd name="connsiteX383" fmla="*/ 102916 w 12192000"/>
              <a:gd name="connsiteY383" fmla="*/ 5175442 h 6858000"/>
              <a:gd name="connsiteX384" fmla="*/ 5531 w 12192000"/>
              <a:gd name="connsiteY384" fmla="*/ 5150468 h 6858000"/>
              <a:gd name="connsiteX385" fmla="*/ 0 w 12192000"/>
              <a:gd name="connsiteY385" fmla="*/ 5148137 h 6858000"/>
              <a:gd name="connsiteX386" fmla="*/ 0 w 12192000"/>
              <a:gd name="connsiteY386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43685 w 12192000"/>
              <a:gd name="connsiteY175" fmla="*/ 2419832 h 6858000"/>
              <a:gd name="connsiteX176" fmla="*/ 9477557 w 12192000"/>
              <a:gd name="connsiteY176" fmla="*/ 2435403 h 6858000"/>
              <a:gd name="connsiteX177" fmla="*/ 9477331 w 12192000"/>
              <a:gd name="connsiteY177" fmla="*/ 2436565 h 6858000"/>
              <a:gd name="connsiteX178" fmla="*/ 9483851 w 12192000"/>
              <a:gd name="connsiteY178" fmla="*/ 2445087 h 6858000"/>
              <a:gd name="connsiteX179" fmla="*/ 9497896 w 12192000"/>
              <a:gd name="connsiteY179" fmla="*/ 2459219 h 6858000"/>
              <a:gd name="connsiteX180" fmla="*/ 9521707 w 12192000"/>
              <a:gd name="connsiteY180" fmla="*/ 2503510 h 6858000"/>
              <a:gd name="connsiteX181" fmla="*/ 9556943 w 12192000"/>
              <a:gd name="connsiteY181" fmla="*/ 2519851 h 6858000"/>
              <a:gd name="connsiteX182" fmla="*/ 9563672 w 12192000"/>
              <a:gd name="connsiteY182" fmla="*/ 2523663 h 6858000"/>
              <a:gd name="connsiteX183" fmla="*/ 9563658 w 12192000"/>
              <a:gd name="connsiteY183" fmla="*/ 2523954 h 6858000"/>
              <a:gd name="connsiteX184" fmla="*/ 9570458 w 12192000"/>
              <a:gd name="connsiteY184" fmla="*/ 2528407 h 6858000"/>
              <a:gd name="connsiteX185" fmla="*/ 9575942 w 12192000"/>
              <a:gd name="connsiteY185" fmla="*/ 2530612 h 6858000"/>
              <a:gd name="connsiteX186" fmla="*/ 9588998 w 12192000"/>
              <a:gd name="connsiteY186" fmla="*/ 2538008 h 6858000"/>
              <a:gd name="connsiteX187" fmla="*/ 9592500 w 12192000"/>
              <a:gd name="connsiteY187" fmla="*/ 2541990 h 6858000"/>
              <a:gd name="connsiteX188" fmla="*/ 9592461 w 12192000"/>
              <a:gd name="connsiteY188" fmla="*/ 2545645 h 6858000"/>
              <a:gd name="connsiteX189" fmla="*/ 9593855 w 12192000"/>
              <a:gd name="connsiteY189" fmla="*/ 2546028 h 6858000"/>
              <a:gd name="connsiteX190" fmla="*/ 9613198 w 12192000"/>
              <a:gd name="connsiteY190" fmla="*/ 2567162 h 6858000"/>
              <a:gd name="connsiteX191" fmla="*/ 9662375 w 12192000"/>
              <a:gd name="connsiteY191" fmla="*/ 2606378 h 6858000"/>
              <a:gd name="connsiteX192" fmla="*/ 9773773 w 12192000"/>
              <a:gd name="connsiteY192" fmla="*/ 2681549 h 6858000"/>
              <a:gd name="connsiteX193" fmla="*/ 9853091 w 12192000"/>
              <a:gd name="connsiteY193" fmla="*/ 2740567 h 6858000"/>
              <a:gd name="connsiteX194" fmla="*/ 9881979 w 12192000"/>
              <a:gd name="connsiteY194" fmla="*/ 2785572 h 6858000"/>
              <a:gd name="connsiteX195" fmla="*/ 9886493 w 12192000"/>
              <a:gd name="connsiteY195" fmla="*/ 2788985 h 6858000"/>
              <a:gd name="connsiteX196" fmla="*/ 9900616 w 12192000"/>
              <a:gd name="connsiteY196" fmla="*/ 2793889 h 6858000"/>
              <a:gd name="connsiteX197" fmla="*/ 9906223 w 12192000"/>
              <a:gd name="connsiteY197" fmla="*/ 2795001 h 6858000"/>
              <a:gd name="connsiteX198" fmla="*/ 9913796 w 12192000"/>
              <a:gd name="connsiteY198" fmla="*/ 2798185 h 6858000"/>
              <a:gd name="connsiteX199" fmla="*/ 9913891 w 12192000"/>
              <a:gd name="connsiteY199" fmla="*/ 2798497 h 6858000"/>
              <a:gd name="connsiteX200" fmla="*/ 9957978 w 12192000"/>
              <a:gd name="connsiteY200" fmla="*/ 2810450 h 6858000"/>
              <a:gd name="connsiteX201" fmla="*/ 9994905 w 12192000"/>
              <a:gd name="connsiteY201" fmla="*/ 2851743 h 6858000"/>
              <a:gd name="connsiteX202" fmla="*/ 10012335 w 12192000"/>
              <a:gd name="connsiteY202" fmla="*/ 2863503 h 6858000"/>
              <a:gd name="connsiteX203" fmla="*/ 10021140 w 12192000"/>
              <a:gd name="connsiteY203" fmla="*/ 2871021 h 6858000"/>
              <a:gd name="connsiteX204" fmla="*/ 10021363 w 12192000"/>
              <a:gd name="connsiteY204" fmla="*/ 2872291 h 6858000"/>
              <a:gd name="connsiteX205" fmla="*/ 10056696 w 12192000"/>
              <a:gd name="connsiteY205" fmla="*/ 2881211 h 6858000"/>
              <a:gd name="connsiteX206" fmla="*/ 10060629 w 12192000"/>
              <a:gd name="connsiteY206" fmla="*/ 2884267 h 6858000"/>
              <a:gd name="connsiteX207" fmla="*/ 10084630 w 12192000"/>
              <a:gd name="connsiteY207" fmla="*/ 2887690 h 6858000"/>
              <a:gd name="connsiteX208" fmla="*/ 10096512 w 12192000"/>
              <a:gd name="connsiteY208" fmla="*/ 2890733 h 6858000"/>
              <a:gd name="connsiteX209" fmla="*/ 10100935 w 12192000"/>
              <a:gd name="connsiteY209" fmla="*/ 2888959 h 6858000"/>
              <a:gd name="connsiteX210" fmla="*/ 10149815 w 12192000"/>
              <a:gd name="connsiteY210" fmla="*/ 2894040 h 6858000"/>
              <a:gd name="connsiteX211" fmla="*/ 10288689 w 12192000"/>
              <a:gd name="connsiteY211" fmla="*/ 2957584 h 6858000"/>
              <a:gd name="connsiteX212" fmla="*/ 10424309 w 12192000"/>
              <a:gd name="connsiteY212" fmla="*/ 2973627 h 6858000"/>
              <a:gd name="connsiteX213" fmla="*/ 10499279 w 12192000"/>
              <a:gd name="connsiteY213" fmla="*/ 3009111 h 6858000"/>
              <a:gd name="connsiteX214" fmla="*/ 10516468 w 12192000"/>
              <a:gd name="connsiteY214" fmla="*/ 3040116 h 6858000"/>
              <a:gd name="connsiteX215" fmla="*/ 10710530 w 12192000"/>
              <a:gd name="connsiteY215" fmla="*/ 3109023 h 6858000"/>
              <a:gd name="connsiteX216" fmla="*/ 10756420 w 12192000"/>
              <a:gd name="connsiteY216" fmla="*/ 3135681 h 6858000"/>
              <a:gd name="connsiteX217" fmla="*/ 10804325 w 12192000"/>
              <a:gd name="connsiteY217" fmla="*/ 3140650 h 6858000"/>
              <a:gd name="connsiteX218" fmla="*/ 10819334 w 12192000"/>
              <a:gd name="connsiteY218" fmla="*/ 3154675 h 6858000"/>
              <a:gd name="connsiteX219" fmla="*/ 10821840 w 12192000"/>
              <a:gd name="connsiteY219" fmla="*/ 3157296 h 6858000"/>
              <a:gd name="connsiteX220" fmla="*/ 10833661 w 12192000"/>
              <a:gd name="connsiteY220" fmla="*/ 3163373 h 6858000"/>
              <a:gd name="connsiteX221" fmla="*/ 10834755 w 12192000"/>
              <a:gd name="connsiteY221" fmla="*/ 3170607 h 6858000"/>
              <a:gd name="connsiteX222" fmla="*/ 10850942 w 12192000"/>
              <a:gd name="connsiteY222" fmla="*/ 3183705 h 6858000"/>
              <a:gd name="connsiteX223" fmla="*/ 10873328 w 12192000"/>
              <a:gd name="connsiteY223" fmla="*/ 3193349 h 6858000"/>
              <a:gd name="connsiteX224" fmla="*/ 10982089 w 12192000"/>
              <a:gd name="connsiteY224" fmla="*/ 3232949 h 6858000"/>
              <a:gd name="connsiteX225" fmla="*/ 11045805 w 12192000"/>
              <a:gd name="connsiteY225" fmla="*/ 3260191 h 6858000"/>
              <a:gd name="connsiteX226" fmla="*/ 11067877 w 12192000"/>
              <a:gd name="connsiteY226" fmla="*/ 3276112 h 6858000"/>
              <a:gd name="connsiteX227" fmla="*/ 11100133 w 12192000"/>
              <a:gd name="connsiteY227" fmla="*/ 3294599 h 6858000"/>
              <a:gd name="connsiteX228" fmla="*/ 11155410 w 12192000"/>
              <a:gd name="connsiteY228" fmla="*/ 3331540 h 6858000"/>
              <a:gd name="connsiteX229" fmla="*/ 11232547 w 12192000"/>
              <a:gd name="connsiteY229" fmla="*/ 3373668 h 6858000"/>
              <a:gd name="connsiteX230" fmla="*/ 11297822 w 12192000"/>
              <a:gd name="connsiteY230" fmla="*/ 3380555 h 6858000"/>
              <a:gd name="connsiteX231" fmla="*/ 11301371 w 12192000"/>
              <a:gd name="connsiteY231" fmla="*/ 3386959 h 6858000"/>
              <a:gd name="connsiteX232" fmla="*/ 11341987 w 12192000"/>
              <a:gd name="connsiteY232" fmla="*/ 3403320 h 6858000"/>
              <a:gd name="connsiteX233" fmla="*/ 11537405 w 12192000"/>
              <a:gd name="connsiteY233" fmla="*/ 3495439 h 6858000"/>
              <a:gd name="connsiteX234" fmla="*/ 11639338 w 12192000"/>
              <a:gd name="connsiteY234" fmla="*/ 3592655 h 6858000"/>
              <a:gd name="connsiteX235" fmla="*/ 11774154 w 12192000"/>
              <a:gd name="connsiteY235" fmla="*/ 3703764 h 6858000"/>
              <a:gd name="connsiteX236" fmla="*/ 11967900 w 12192000"/>
              <a:gd name="connsiteY236" fmla="*/ 3739404 h 6858000"/>
              <a:gd name="connsiteX237" fmla="*/ 12052251 w 12192000"/>
              <a:gd name="connsiteY237" fmla="*/ 3738162 h 6858000"/>
              <a:gd name="connsiteX238" fmla="*/ 12101844 w 12192000"/>
              <a:gd name="connsiteY238" fmla="*/ 3789811 h 6858000"/>
              <a:gd name="connsiteX239" fmla="*/ 12155104 w 12192000"/>
              <a:gd name="connsiteY239" fmla="*/ 3824490 h 6858000"/>
              <a:gd name="connsiteX240" fmla="*/ 12192000 w 12192000"/>
              <a:gd name="connsiteY240" fmla="*/ 3836507 h 6858000"/>
              <a:gd name="connsiteX241" fmla="*/ 12192000 w 12192000"/>
              <a:gd name="connsiteY241" fmla="*/ 6858000 h 6858000"/>
              <a:gd name="connsiteX242" fmla="*/ 4040176 w 12192000"/>
              <a:gd name="connsiteY242" fmla="*/ 6858000 h 6858000"/>
              <a:gd name="connsiteX243" fmla="*/ 4035195 w 12192000"/>
              <a:gd name="connsiteY243" fmla="*/ 6847706 h 6858000"/>
              <a:gd name="connsiteX244" fmla="*/ 4024571 w 12192000"/>
              <a:gd name="connsiteY244" fmla="*/ 6834979 h 6858000"/>
              <a:gd name="connsiteX245" fmla="*/ 4019140 w 12192000"/>
              <a:gd name="connsiteY245" fmla="*/ 6832910 h 6858000"/>
              <a:gd name="connsiteX246" fmla="*/ 4004905 w 12192000"/>
              <a:gd name="connsiteY246" fmla="*/ 6832293 h 6858000"/>
              <a:gd name="connsiteX247" fmla="*/ 3999653 w 12192000"/>
              <a:gd name="connsiteY247" fmla="*/ 6832889 h 6858000"/>
              <a:gd name="connsiteX248" fmla="*/ 3991753 w 12192000"/>
              <a:gd name="connsiteY248" fmla="*/ 6831996 h 6858000"/>
              <a:gd name="connsiteX249" fmla="*/ 3991528 w 12192000"/>
              <a:gd name="connsiteY249" fmla="*/ 6831709 h 6858000"/>
              <a:gd name="connsiteX250" fmla="*/ 3984190 w 12192000"/>
              <a:gd name="connsiteY250" fmla="*/ 6831390 h 6858000"/>
              <a:gd name="connsiteX251" fmla="*/ 3948690 w 12192000"/>
              <a:gd name="connsiteY251" fmla="*/ 6833171 h 6858000"/>
              <a:gd name="connsiteX252" fmla="*/ 3897896 w 12192000"/>
              <a:gd name="connsiteY252" fmla="*/ 6802710 h 6858000"/>
              <a:gd name="connsiteX253" fmla="*/ 3877605 w 12192000"/>
              <a:gd name="connsiteY253" fmla="*/ 6796165 h 6858000"/>
              <a:gd name="connsiteX254" fmla="*/ 3866602 w 12192000"/>
              <a:gd name="connsiteY254" fmla="*/ 6791257 h 6858000"/>
              <a:gd name="connsiteX255" fmla="*/ 3865811 w 12192000"/>
              <a:gd name="connsiteY255" fmla="*/ 6790043 h 6858000"/>
              <a:gd name="connsiteX256" fmla="*/ 3831795 w 12192000"/>
              <a:gd name="connsiteY256" fmla="*/ 6791881 h 6858000"/>
              <a:gd name="connsiteX257" fmla="*/ 3827025 w 12192000"/>
              <a:gd name="connsiteY257" fmla="*/ 6789998 h 6858000"/>
              <a:gd name="connsiteX258" fmla="*/ 3805177 w 12192000"/>
              <a:gd name="connsiteY258" fmla="*/ 6793919 h 6858000"/>
              <a:gd name="connsiteX259" fmla="*/ 3793719 w 12192000"/>
              <a:gd name="connsiteY259" fmla="*/ 6794494 h 6858000"/>
              <a:gd name="connsiteX260" fmla="*/ 3790837 w 12192000"/>
              <a:gd name="connsiteY260" fmla="*/ 6797650 h 6858000"/>
              <a:gd name="connsiteX261" fmla="*/ 3773741 w 12192000"/>
              <a:gd name="connsiteY261" fmla="*/ 6796977 h 6858000"/>
              <a:gd name="connsiteX262" fmla="*/ 3771642 w 12192000"/>
              <a:gd name="connsiteY262" fmla="*/ 6795770 h 6858000"/>
              <a:gd name="connsiteX263" fmla="*/ 3758039 w 12192000"/>
              <a:gd name="connsiteY263" fmla="*/ 6799416 h 6858000"/>
              <a:gd name="connsiteX264" fmla="*/ 3747245 w 12192000"/>
              <a:gd name="connsiteY264" fmla="*/ 6807548 h 6858000"/>
              <a:gd name="connsiteX265" fmla="*/ 3599970 w 12192000"/>
              <a:gd name="connsiteY265" fmla="*/ 6785930 h 6858000"/>
              <a:gd name="connsiteX266" fmla="*/ 3532509 w 12192000"/>
              <a:gd name="connsiteY266" fmla="*/ 6773888 h 6858000"/>
              <a:gd name="connsiteX267" fmla="*/ 3519209 w 12192000"/>
              <a:gd name="connsiteY267" fmla="*/ 6779801 h 6858000"/>
              <a:gd name="connsiteX268" fmla="*/ 3518611 w 12192000"/>
              <a:gd name="connsiteY268" fmla="*/ 6767130 h 6858000"/>
              <a:gd name="connsiteX269" fmla="*/ 3500042 w 12192000"/>
              <a:gd name="connsiteY269" fmla="*/ 6757141 h 6858000"/>
              <a:gd name="connsiteX270" fmla="*/ 3490483 w 12192000"/>
              <a:gd name="connsiteY270" fmla="*/ 6750514 h 6858000"/>
              <a:gd name="connsiteX271" fmla="*/ 3490120 w 12192000"/>
              <a:gd name="connsiteY271" fmla="*/ 6749268 h 6858000"/>
              <a:gd name="connsiteX272" fmla="*/ 3454165 w 12192000"/>
              <a:gd name="connsiteY272" fmla="*/ 6743923 h 6858000"/>
              <a:gd name="connsiteX273" fmla="*/ 3449932 w 12192000"/>
              <a:gd name="connsiteY273" fmla="*/ 6741269 h 6858000"/>
              <a:gd name="connsiteX274" fmla="*/ 3425804 w 12192000"/>
              <a:gd name="connsiteY274" fmla="*/ 6740274 h 6858000"/>
              <a:gd name="connsiteX275" fmla="*/ 3413708 w 12192000"/>
              <a:gd name="connsiteY275" fmla="*/ 6738431 h 6858000"/>
              <a:gd name="connsiteX276" fmla="*/ 3409529 w 12192000"/>
              <a:gd name="connsiteY276" fmla="*/ 6740648 h 6858000"/>
              <a:gd name="connsiteX277" fmla="*/ 3392060 w 12192000"/>
              <a:gd name="connsiteY277" fmla="*/ 6736540 h 6858000"/>
              <a:gd name="connsiteX278" fmla="*/ 3390340 w 12192000"/>
              <a:gd name="connsiteY278" fmla="*/ 6735035 h 6858000"/>
              <a:gd name="connsiteX279" fmla="*/ 3374867 w 12192000"/>
              <a:gd name="connsiteY279" fmla="*/ 6735488 h 6858000"/>
              <a:gd name="connsiteX280" fmla="*/ 3360611 w 12192000"/>
              <a:gd name="connsiteY280" fmla="*/ 6740511 h 6858000"/>
              <a:gd name="connsiteX281" fmla="*/ 3216077 w 12192000"/>
              <a:gd name="connsiteY281" fmla="*/ 6691033 h 6858000"/>
              <a:gd name="connsiteX282" fmla="*/ 3080116 w 12192000"/>
              <a:gd name="connsiteY282" fmla="*/ 6688703 h 6858000"/>
              <a:gd name="connsiteX283" fmla="*/ 3001959 w 12192000"/>
              <a:gd name="connsiteY283" fmla="*/ 6660812 h 6858000"/>
              <a:gd name="connsiteX284" fmla="*/ 2981461 w 12192000"/>
              <a:gd name="connsiteY284" fmla="*/ 6631565 h 6858000"/>
              <a:gd name="connsiteX285" fmla="*/ 2781735 w 12192000"/>
              <a:gd name="connsiteY285" fmla="*/ 6582305 h 6858000"/>
              <a:gd name="connsiteX286" fmla="*/ 2733334 w 12192000"/>
              <a:gd name="connsiteY286" fmla="*/ 6560298 h 6858000"/>
              <a:gd name="connsiteX287" fmla="*/ 2685391 w 12192000"/>
              <a:gd name="connsiteY287" fmla="*/ 6560172 h 6858000"/>
              <a:gd name="connsiteX288" fmla="*/ 2668962 w 12192000"/>
              <a:gd name="connsiteY288" fmla="*/ 6547670 h 6858000"/>
              <a:gd name="connsiteX289" fmla="*/ 2666187 w 12192000"/>
              <a:gd name="connsiteY289" fmla="*/ 6545304 h 6858000"/>
              <a:gd name="connsiteX290" fmla="*/ 2653807 w 12192000"/>
              <a:gd name="connsiteY290" fmla="*/ 6540428 h 6858000"/>
              <a:gd name="connsiteX291" fmla="*/ 2651913 w 12192000"/>
              <a:gd name="connsiteY291" fmla="*/ 6533309 h 6858000"/>
              <a:gd name="connsiteX292" fmla="*/ 2634424 w 12192000"/>
              <a:gd name="connsiteY292" fmla="*/ 6521851 h 6858000"/>
              <a:gd name="connsiteX293" fmla="*/ 2611193 w 12192000"/>
              <a:gd name="connsiteY293" fmla="*/ 6514476 h 6858000"/>
              <a:gd name="connsiteX294" fmla="*/ 2528835 w 12192000"/>
              <a:gd name="connsiteY294" fmla="*/ 6487649 h 6858000"/>
              <a:gd name="connsiteX295" fmla="*/ 2514424 w 12192000"/>
              <a:gd name="connsiteY295" fmla="*/ 6486794 h 6858000"/>
              <a:gd name="connsiteX296" fmla="*/ 2471857 w 12192000"/>
              <a:gd name="connsiteY296" fmla="*/ 6467930 h 6858000"/>
              <a:gd name="connsiteX297" fmla="*/ 2432918 w 12192000"/>
              <a:gd name="connsiteY297" fmla="*/ 6454737 h 6858000"/>
              <a:gd name="connsiteX298" fmla="*/ 2406746 w 12192000"/>
              <a:gd name="connsiteY298" fmla="*/ 6449571 h 6858000"/>
              <a:gd name="connsiteX299" fmla="*/ 2400673 w 12192000"/>
              <a:gd name="connsiteY299" fmla="*/ 6445392 h 6858000"/>
              <a:gd name="connsiteX300" fmla="*/ 2375430 w 12192000"/>
              <a:gd name="connsiteY300" fmla="*/ 6436198 h 6858000"/>
              <a:gd name="connsiteX301" fmla="*/ 2361493 w 12192000"/>
              <a:gd name="connsiteY301" fmla="*/ 6435403 h 6858000"/>
              <a:gd name="connsiteX302" fmla="*/ 2350645 w 12192000"/>
              <a:gd name="connsiteY302" fmla="*/ 6424146 h 6858000"/>
              <a:gd name="connsiteX303" fmla="*/ 2348985 w 12192000"/>
              <a:gd name="connsiteY303" fmla="*/ 6417814 h 6858000"/>
              <a:gd name="connsiteX304" fmla="*/ 2330080 w 12192000"/>
              <a:gd name="connsiteY304" fmla="*/ 6414668 h 6858000"/>
              <a:gd name="connsiteX305" fmla="*/ 2316586 w 12192000"/>
              <a:gd name="connsiteY305" fmla="*/ 6404861 h 6858000"/>
              <a:gd name="connsiteX306" fmla="*/ 2302599 w 12192000"/>
              <a:gd name="connsiteY306" fmla="*/ 6404321 h 6858000"/>
              <a:gd name="connsiteX307" fmla="*/ 2297404 w 12192000"/>
              <a:gd name="connsiteY307" fmla="*/ 6401899 h 6858000"/>
              <a:gd name="connsiteX308" fmla="*/ 2284680 w 12192000"/>
              <a:gd name="connsiteY308" fmla="*/ 6395205 h 6858000"/>
              <a:gd name="connsiteX309" fmla="*/ 2263087 w 12192000"/>
              <a:gd name="connsiteY309" fmla="*/ 6382363 h 6858000"/>
              <a:gd name="connsiteX310" fmla="*/ 2256073 w 12192000"/>
              <a:gd name="connsiteY310" fmla="*/ 6379356 h 6858000"/>
              <a:gd name="connsiteX311" fmla="*/ 2242767 w 12192000"/>
              <a:gd name="connsiteY311" fmla="*/ 6365725 h 6858000"/>
              <a:gd name="connsiteX312" fmla="*/ 2214365 w 12192000"/>
              <a:gd name="connsiteY312" fmla="*/ 6348883 h 6858000"/>
              <a:gd name="connsiteX313" fmla="*/ 2167979 w 12192000"/>
              <a:gd name="connsiteY313" fmla="*/ 6306176 h 6858000"/>
              <a:gd name="connsiteX314" fmla="*/ 2139905 w 12192000"/>
              <a:gd name="connsiteY314" fmla="*/ 6283989 h 6858000"/>
              <a:gd name="connsiteX315" fmla="*/ 2121769 w 12192000"/>
              <a:gd name="connsiteY315" fmla="*/ 6265897 h 6858000"/>
              <a:gd name="connsiteX316" fmla="*/ 2063279 w 12192000"/>
              <a:gd name="connsiteY316" fmla="*/ 6230326 h 6858000"/>
              <a:gd name="connsiteX317" fmla="*/ 1961177 w 12192000"/>
              <a:gd name="connsiteY317" fmla="*/ 6175750 h 6858000"/>
              <a:gd name="connsiteX318" fmla="*/ 1940650 w 12192000"/>
              <a:gd name="connsiteY318" fmla="*/ 6163189 h 6858000"/>
              <a:gd name="connsiteX319" fmla="*/ 1927814 w 12192000"/>
              <a:gd name="connsiteY319" fmla="*/ 6148653 h 6858000"/>
              <a:gd name="connsiteX320" fmla="*/ 1929028 w 12192000"/>
              <a:gd name="connsiteY320" fmla="*/ 6142021 h 6858000"/>
              <a:gd name="connsiteX321" fmla="*/ 1918509 w 12192000"/>
              <a:gd name="connsiteY321" fmla="*/ 6134512 h 6858000"/>
              <a:gd name="connsiteX322" fmla="*/ 1916718 w 12192000"/>
              <a:gd name="connsiteY322" fmla="*/ 6131733 h 6858000"/>
              <a:gd name="connsiteX323" fmla="*/ 1905431 w 12192000"/>
              <a:gd name="connsiteY323" fmla="*/ 6116581 h 6858000"/>
              <a:gd name="connsiteX324" fmla="*/ 1856375 w 12192000"/>
              <a:gd name="connsiteY324" fmla="*/ 6103646 h 6858000"/>
              <a:gd name="connsiteX325" fmla="*/ 1816551 w 12192000"/>
              <a:gd name="connsiteY325" fmla="*/ 6071761 h 6858000"/>
              <a:gd name="connsiteX326" fmla="*/ 1633798 w 12192000"/>
              <a:gd name="connsiteY326" fmla="*/ 5975947 h 6858000"/>
              <a:gd name="connsiteX327" fmla="*/ 1625768 w 12192000"/>
              <a:gd name="connsiteY327" fmla="*/ 5945296 h 6858000"/>
              <a:gd name="connsiteX328" fmla="*/ 1558071 w 12192000"/>
              <a:gd name="connsiteY328" fmla="*/ 5900388 h 6858000"/>
              <a:gd name="connsiteX329" fmla="*/ 1419833 w 12192000"/>
              <a:gd name="connsiteY329" fmla="*/ 5862012 h 6858000"/>
              <a:gd name="connsiteX330" fmla="*/ 1293711 w 12192000"/>
              <a:gd name="connsiteY330" fmla="*/ 5780774 h 6858000"/>
              <a:gd name="connsiteX331" fmla="*/ 1276884 w 12192000"/>
              <a:gd name="connsiteY331" fmla="*/ 5781282 h 6858000"/>
              <a:gd name="connsiteX332" fmla="*/ 1260832 w 12192000"/>
              <a:gd name="connsiteY332" fmla="*/ 5777530 h 6858000"/>
              <a:gd name="connsiteX333" fmla="*/ 1259737 w 12192000"/>
              <a:gd name="connsiteY333" fmla="*/ 5775777 h 6858000"/>
              <a:gd name="connsiteX334" fmla="*/ 1243663 w 12192000"/>
              <a:gd name="connsiteY334" fmla="*/ 5767569 h 6858000"/>
              <a:gd name="connsiteX335" fmla="*/ 1238401 w 12192000"/>
              <a:gd name="connsiteY335" fmla="*/ 5768358 h 6858000"/>
              <a:gd name="connsiteX336" fmla="*/ 1226827 w 12192000"/>
              <a:gd name="connsiteY336" fmla="*/ 5763537 h 6858000"/>
              <a:gd name="connsiteX337" fmla="*/ 1202553 w 12192000"/>
              <a:gd name="connsiteY337" fmla="*/ 5756225 h 6858000"/>
              <a:gd name="connsiteX338" fmla="*/ 1199393 w 12192000"/>
              <a:gd name="connsiteY338" fmla="*/ 5752809 h 6858000"/>
              <a:gd name="connsiteX339" fmla="*/ 1164932 w 12192000"/>
              <a:gd name="connsiteY339" fmla="*/ 5738590 h 6858000"/>
              <a:gd name="connsiteX340" fmla="*/ 1165111 w 12192000"/>
              <a:gd name="connsiteY340" fmla="*/ 5737421 h 6858000"/>
              <a:gd name="connsiteX341" fmla="*/ 1158259 w 12192000"/>
              <a:gd name="connsiteY341" fmla="*/ 5729163 h 6858000"/>
              <a:gd name="connsiteX342" fmla="*/ 1143665 w 12192000"/>
              <a:gd name="connsiteY342" fmla="*/ 5715599 h 6858000"/>
              <a:gd name="connsiteX343" fmla="*/ 1118122 w 12192000"/>
              <a:gd name="connsiteY343" fmla="*/ 5672283 h 6858000"/>
              <a:gd name="connsiteX344" fmla="*/ 1082268 w 12192000"/>
              <a:gd name="connsiteY344" fmla="*/ 5657351 h 6858000"/>
              <a:gd name="connsiteX345" fmla="*/ 1075393 w 12192000"/>
              <a:gd name="connsiteY345" fmla="*/ 5653807 h 6858000"/>
              <a:gd name="connsiteX346" fmla="*/ 1075396 w 12192000"/>
              <a:gd name="connsiteY346" fmla="*/ 5653514 h 6858000"/>
              <a:gd name="connsiteX347" fmla="*/ 1068424 w 12192000"/>
              <a:gd name="connsiteY347" fmla="*/ 5649335 h 6858000"/>
              <a:gd name="connsiteX348" fmla="*/ 1062858 w 12192000"/>
              <a:gd name="connsiteY348" fmla="*/ 5647349 h 6858000"/>
              <a:gd name="connsiteX349" fmla="*/ 1049520 w 12192000"/>
              <a:gd name="connsiteY349" fmla="*/ 5640476 h 6858000"/>
              <a:gd name="connsiteX350" fmla="*/ 1045864 w 12192000"/>
              <a:gd name="connsiteY350" fmla="*/ 5636633 h 6858000"/>
              <a:gd name="connsiteX351" fmla="*/ 1045757 w 12192000"/>
              <a:gd name="connsiteY351" fmla="*/ 5632979 h 6858000"/>
              <a:gd name="connsiteX352" fmla="*/ 1044350 w 12192000"/>
              <a:gd name="connsiteY352" fmla="*/ 5632652 h 6858000"/>
              <a:gd name="connsiteX353" fmla="*/ 1024186 w 12192000"/>
              <a:gd name="connsiteY353" fmla="*/ 5612300 h 6858000"/>
              <a:gd name="connsiteX354" fmla="*/ 973495 w 12192000"/>
              <a:gd name="connsiteY354" fmla="*/ 5575059 h 6858000"/>
              <a:gd name="connsiteX355" fmla="*/ 942299 w 12192000"/>
              <a:gd name="connsiteY355" fmla="*/ 5557148 h 6858000"/>
              <a:gd name="connsiteX356" fmla="*/ 859213 w 12192000"/>
              <a:gd name="connsiteY356" fmla="*/ 5504353 h 6858000"/>
              <a:gd name="connsiteX357" fmla="*/ 777621 w 12192000"/>
              <a:gd name="connsiteY357" fmla="*/ 5448518 h 6858000"/>
              <a:gd name="connsiteX358" fmla="*/ 746978 w 12192000"/>
              <a:gd name="connsiteY358" fmla="*/ 5404694 h 6858000"/>
              <a:gd name="connsiteX359" fmla="*/ 742331 w 12192000"/>
              <a:gd name="connsiteY359" fmla="*/ 5401459 h 6858000"/>
              <a:gd name="connsiteX360" fmla="*/ 728026 w 12192000"/>
              <a:gd name="connsiteY360" fmla="*/ 5397117 h 6858000"/>
              <a:gd name="connsiteX361" fmla="*/ 722379 w 12192000"/>
              <a:gd name="connsiteY361" fmla="*/ 5396227 h 6858000"/>
              <a:gd name="connsiteX362" fmla="*/ 714684 w 12192000"/>
              <a:gd name="connsiteY362" fmla="*/ 5393346 h 6858000"/>
              <a:gd name="connsiteX363" fmla="*/ 714579 w 12192000"/>
              <a:gd name="connsiteY363" fmla="*/ 5393038 h 6858000"/>
              <a:gd name="connsiteX364" fmla="*/ 707205 w 12192000"/>
              <a:gd name="connsiteY364" fmla="*/ 5390802 h 6858000"/>
              <a:gd name="connsiteX365" fmla="*/ 670052 w 12192000"/>
              <a:gd name="connsiteY365" fmla="*/ 5382838 h 6858000"/>
              <a:gd name="connsiteX366" fmla="*/ 631523 w 12192000"/>
              <a:gd name="connsiteY366" fmla="*/ 5343039 h 6858000"/>
              <a:gd name="connsiteX367" fmla="*/ 613641 w 12192000"/>
              <a:gd name="connsiteY367" fmla="*/ 5331978 h 6858000"/>
              <a:gd name="connsiteX368" fmla="*/ 604546 w 12192000"/>
              <a:gd name="connsiteY368" fmla="*/ 5324813 h 6858000"/>
              <a:gd name="connsiteX369" fmla="*/ 604272 w 12192000"/>
              <a:gd name="connsiteY369" fmla="*/ 5323553 h 6858000"/>
              <a:gd name="connsiteX370" fmla="*/ 568614 w 12192000"/>
              <a:gd name="connsiteY370" fmla="*/ 5316038 h 6858000"/>
              <a:gd name="connsiteX371" fmla="*/ 564563 w 12192000"/>
              <a:gd name="connsiteY371" fmla="*/ 5313140 h 6858000"/>
              <a:gd name="connsiteX372" fmla="*/ 540445 w 12192000"/>
              <a:gd name="connsiteY372" fmla="*/ 5310669 h 6858000"/>
              <a:gd name="connsiteX373" fmla="*/ 528452 w 12192000"/>
              <a:gd name="connsiteY373" fmla="*/ 5308096 h 6858000"/>
              <a:gd name="connsiteX374" fmla="*/ 524103 w 12192000"/>
              <a:gd name="connsiteY374" fmla="*/ 5310045 h 6858000"/>
              <a:gd name="connsiteX375" fmla="*/ 506887 w 12192000"/>
              <a:gd name="connsiteY375" fmla="*/ 5304890 h 6858000"/>
              <a:gd name="connsiteX376" fmla="*/ 505272 w 12192000"/>
              <a:gd name="connsiteY376" fmla="*/ 5303292 h 6858000"/>
              <a:gd name="connsiteX377" fmla="*/ 489724 w 12192000"/>
              <a:gd name="connsiteY377" fmla="*/ 5302789 h 6858000"/>
              <a:gd name="connsiteX378" fmla="*/ 475061 w 12192000"/>
              <a:gd name="connsiteY378" fmla="*/ 5306899 h 6858000"/>
              <a:gd name="connsiteX379" fmla="*/ 333782 w 12192000"/>
              <a:gd name="connsiteY379" fmla="*/ 5248898 h 6858000"/>
              <a:gd name="connsiteX380" fmla="*/ 197633 w 12192000"/>
              <a:gd name="connsiteY380" fmla="*/ 5238233 h 6858000"/>
              <a:gd name="connsiteX381" fmla="*/ 121319 w 12192000"/>
              <a:gd name="connsiteY381" fmla="*/ 5205740 h 6858000"/>
              <a:gd name="connsiteX382" fmla="*/ 102916 w 12192000"/>
              <a:gd name="connsiteY382" fmla="*/ 5175442 h 6858000"/>
              <a:gd name="connsiteX383" fmla="*/ 5531 w 12192000"/>
              <a:gd name="connsiteY383" fmla="*/ 5150468 h 6858000"/>
              <a:gd name="connsiteX384" fmla="*/ 0 w 12192000"/>
              <a:gd name="connsiteY384" fmla="*/ 5148137 h 6858000"/>
              <a:gd name="connsiteX385" fmla="*/ 0 w 12192000"/>
              <a:gd name="connsiteY385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47423 w 12192000"/>
              <a:gd name="connsiteY64" fmla="*/ 977194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77557 w 12192000"/>
              <a:gd name="connsiteY175" fmla="*/ 2435403 h 6858000"/>
              <a:gd name="connsiteX176" fmla="*/ 9477331 w 12192000"/>
              <a:gd name="connsiteY176" fmla="*/ 2436565 h 6858000"/>
              <a:gd name="connsiteX177" fmla="*/ 9483851 w 12192000"/>
              <a:gd name="connsiteY177" fmla="*/ 2445087 h 6858000"/>
              <a:gd name="connsiteX178" fmla="*/ 9497896 w 12192000"/>
              <a:gd name="connsiteY178" fmla="*/ 2459219 h 6858000"/>
              <a:gd name="connsiteX179" fmla="*/ 9521707 w 12192000"/>
              <a:gd name="connsiteY179" fmla="*/ 2503510 h 6858000"/>
              <a:gd name="connsiteX180" fmla="*/ 9556943 w 12192000"/>
              <a:gd name="connsiteY180" fmla="*/ 2519851 h 6858000"/>
              <a:gd name="connsiteX181" fmla="*/ 9563672 w 12192000"/>
              <a:gd name="connsiteY181" fmla="*/ 2523663 h 6858000"/>
              <a:gd name="connsiteX182" fmla="*/ 9563658 w 12192000"/>
              <a:gd name="connsiteY182" fmla="*/ 2523954 h 6858000"/>
              <a:gd name="connsiteX183" fmla="*/ 9570458 w 12192000"/>
              <a:gd name="connsiteY183" fmla="*/ 2528407 h 6858000"/>
              <a:gd name="connsiteX184" fmla="*/ 9575942 w 12192000"/>
              <a:gd name="connsiteY184" fmla="*/ 2530612 h 6858000"/>
              <a:gd name="connsiteX185" fmla="*/ 9588998 w 12192000"/>
              <a:gd name="connsiteY185" fmla="*/ 2538008 h 6858000"/>
              <a:gd name="connsiteX186" fmla="*/ 9592500 w 12192000"/>
              <a:gd name="connsiteY186" fmla="*/ 2541990 h 6858000"/>
              <a:gd name="connsiteX187" fmla="*/ 9592461 w 12192000"/>
              <a:gd name="connsiteY187" fmla="*/ 2545645 h 6858000"/>
              <a:gd name="connsiteX188" fmla="*/ 9593855 w 12192000"/>
              <a:gd name="connsiteY188" fmla="*/ 2546028 h 6858000"/>
              <a:gd name="connsiteX189" fmla="*/ 9613198 w 12192000"/>
              <a:gd name="connsiteY189" fmla="*/ 2567162 h 6858000"/>
              <a:gd name="connsiteX190" fmla="*/ 9662375 w 12192000"/>
              <a:gd name="connsiteY190" fmla="*/ 2606378 h 6858000"/>
              <a:gd name="connsiteX191" fmla="*/ 9773773 w 12192000"/>
              <a:gd name="connsiteY191" fmla="*/ 2681549 h 6858000"/>
              <a:gd name="connsiteX192" fmla="*/ 9853091 w 12192000"/>
              <a:gd name="connsiteY192" fmla="*/ 2740567 h 6858000"/>
              <a:gd name="connsiteX193" fmla="*/ 9881979 w 12192000"/>
              <a:gd name="connsiteY193" fmla="*/ 2785572 h 6858000"/>
              <a:gd name="connsiteX194" fmla="*/ 9886493 w 12192000"/>
              <a:gd name="connsiteY194" fmla="*/ 2788985 h 6858000"/>
              <a:gd name="connsiteX195" fmla="*/ 9900616 w 12192000"/>
              <a:gd name="connsiteY195" fmla="*/ 2793889 h 6858000"/>
              <a:gd name="connsiteX196" fmla="*/ 9906223 w 12192000"/>
              <a:gd name="connsiteY196" fmla="*/ 2795001 h 6858000"/>
              <a:gd name="connsiteX197" fmla="*/ 9913796 w 12192000"/>
              <a:gd name="connsiteY197" fmla="*/ 2798185 h 6858000"/>
              <a:gd name="connsiteX198" fmla="*/ 9913891 w 12192000"/>
              <a:gd name="connsiteY198" fmla="*/ 2798497 h 6858000"/>
              <a:gd name="connsiteX199" fmla="*/ 9957978 w 12192000"/>
              <a:gd name="connsiteY199" fmla="*/ 2810450 h 6858000"/>
              <a:gd name="connsiteX200" fmla="*/ 9994905 w 12192000"/>
              <a:gd name="connsiteY200" fmla="*/ 2851743 h 6858000"/>
              <a:gd name="connsiteX201" fmla="*/ 10012335 w 12192000"/>
              <a:gd name="connsiteY201" fmla="*/ 2863503 h 6858000"/>
              <a:gd name="connsiteX202" fmla="*/ 10021140 w 12192000"/>
              <a:gd name="connsiteY202" fmla="*/ 2871021 h 6858000"/>
              <a:gd name="connsiteX203" fmla="*/ 10021363 w 12192000"/>
              <a:gd name="connsiteY203" fmla="*/ 2872291 h 6858000"/>
              <a:gd name="connsiteX204" fmla="*/ 10056696 w 12192000"/>
              <a:gd name="connsiteY204" fmla="*/ 2881211 h 6858000"/>
              <a:gd name="connsiteX205" fmla="*/ 10060629 w 12192000"/>
              <a:gd name="connsiteY205" fmla="*/ 2884267 h 6858000"/>
              <a:gd name="connsiteX206" fmla="*/ 10084630 w 12192000"/>
              <a:gd name="connsiteY206" fmla="*/ 2887690 h 6858000"/>
              <a:gd name="connsiteX207" fmla="*/ 10096512 w 12192000"/>
              <a:gd name="connsiteY207" fmla="*/ 2890733 h 6858000"/>
              <a:gd name="connsiteX208" fmla="*/ 10100935 w 12192000"/>
              <a:gd name="connsiteY208" fmla="*/ 2888959 h 6858000"/>
              <a:gd name="connsiteX209" fmla="*/ 10149815 w 12192000"/>
              <a:gd name="connsiteY209" fmla="*/ 2894040 h 6858000"/>
              <a:gd name="connsiteX210" fmla="*/ 10288689 w 12192000"/>
              <a:gd name="connsiteY210" fmla="*/ 2957584 h 6858000"/>
              <a:gd name="connsiteX211" fmla="*/ 10424309 w 12192000"/>
              <a:gd name="connsiteY211" fmla="*/ 2973627 h 6858000"/>
              <a:gd name="connsiteX212" fmla="*/ 10499279 w 12192000"/>
              <a:gd name="connsiteY212" fmla="*/ 3009111 h 6858000"/>
              <a:gd name="connsiteX213" fmla="*/ 10516468 w 12192000"/>
              <a:gd name="connsiteY213" fmla="*/ 3040116 h 6858000"/>
              <a:gd name="connsiteX214" fmla="*/ 10710530 w 12192000"/>
              <a:gd name="connsiteY214" fmla="*/ 3109023 h 6858000"/>
              <a:gd name="connsiteX215" fmla="*/ 10756420 w 12192000"/>
              <a:gd name="connsiteY215" fmla="*/ 3135681 h 6858000"/>
              <a:gd name="connsiteX216" fmla="*/ 10804325 w 12192000"/>
              <a:gd name="connsiteY216" fmla="*/ 3140650 h 6858000"/>
              <a:gd name="connsiteX217" fmla="*/ 10819334 w 12192000"/>
              <a:gd name="connsiteY217" fmla="*/ 3154675 h 6858000"/>
              <a:gd name="connsiteX218" fmla="*/ 10821840 w 12192000"/>
              <a:gd name="connsiteY218" fmla="*/ 3157296 h 6858000"/>
              <a:gd name="connsiteX219" fmla="*/ 10833661 w 12192000"/>
              <a:gd name="connsiteY219" fmla="*/ 3163373 h 6858000"/>
              <a:gd name="connsiteX220" fmla="*/ 10834755 w 12192000"/>
              <a:gd name="connsiteY220" fmla="*/ 3170607 h 6858000"/>
              <a:gd name="connsiteX221" fmla="*/ 10850942 w 12192000"/>
              <a:gd name="connsiteY221" fmla="*/ 3183705 h 6858000"/>
              <a:gd name="connsiteX222" fmla="*/ 10873328 w 12192000"/>
              <a:gd name="connsiteY222" fmla="*/ 3193349 h 6858000"/>
              <a:gd name="connsiteX223" fmla="*/ 10982089 w 12192000"/>
              <a:gd name="connsiteY223" fmla="*/ 3232949 h 6858000"/>
              <a:gd name="connsiteX224" fmla="*/ 11045805 w 12192000"/>
              <a:gd name="connsiteY224" fmla="*/ 3260191 h 6858000"/>
              <a:gd name="connsiteX225" fmla="*/ 11067877 w 12192000"/>
              <a:gd name="connsiteY225" fmla="*/ 3276112 h 6858000"/>
              <a:gd name="connsiteX226" fmla="*/ 11100133 w 12192000"/>
              <a:gd name="connsiteY226" fmla="*/ 3294599 h 6858000"/>
              <a:gd name="connsiteX227" fmla="*/ 11155410 w 12192000"/>
              <a:gd name="connsiteY227" fmla="*/ 3331540 h 6858000"/>
              <a:gd name="connsiteX228" fmla="*/ 11232547 w 12192000"/>
              <a:gd name="connsiteY228" fmla="*/ 3373668 h 6858000"/>
              <a:gd name="connsiteX229" fmla="*/ 11297822 w 12192000"/>
              <a:gd name="connsiteY229" fmla="*/ 3380555 h 6858000"/>
              <a:gd name="connsiteX230" fmla="*/ 11301371 w 12192000"/>
              <a:gd name="connsiteY230" fmla="*/ 3386959 h 6858000"/>
              <a:gd name="connsiteX231" fmla="*/ 11341987 w 12192000"/>
              <a:gd name="connsiteY231" fmla="*/ 3403320 h 6858000"/>
              <a:gd name="connsiteX232" fmla="*/ 11537405 w 12192000"/>
              <a:gd name="connsiteY232" fmla="*/ 3495439 h 6858000"/>
              <a:gd name="connsiteX233" fmla="*/ 11639338 w 12192000"/>
              <a:gd name="connsiteY233" fmla="*/ 3592655 h 6858000"/>
              <a:gd name="connsiteX234" fmla="*/ 11774154 w 12192000"/>
              <a:gd name="connsiteY234" fmla="*/ 3703764 h 6858000"/>
              <a:gd name="connsiteX235" fmla="*/ 11967900 w 12192000"/>
              <a:gd name="connsiteY235" fmla="*/ 3739404 h 6858000"/>
              <a:gd name="connsiteX236" fmla="*/ 12052251 w 12192000"/>
              <a:gd name="connsiteY236" fmla="*/ 3738162 h 6858000"/>
              <a:gd name="connsiteX237" fmla="*/ 12101844 w 12192000"/>
              <a:gd name="connsiteY237" fmla="*/ 3789811 h 6858000"/>
              <a:gd name="connsiteX238" fmla="*/ 12155104 w 12192000"/>
              <a:gd name="connsiteY238" fmla="*/ 3824490 h 6858000"/>
              <a:gd name="connsiteX239" fmla="*/ 12192000 w 12192000"/>
              <a:gd name="connsiteY239" fmla="*/ 3836507 h 6858000"/>
              <a:gd name="connsiteX240" fmla="*/ 12192000 w 12192000"/>
              <a:gd name="connsiteY240" fmla="*/ 6858000 h 6858000"/>
              <a:gd name="connsiteX241" fmla="*/ 4040176 w 12192000"/>
              <a:gd name="connsiteY241" fmla="*/ 6858000 h 6858000"/>
              <a:gd name="connsiteX242" fmla="*/ 4035195 w 12192000"/>
              <a:gd name="connsiteY242" fmla="*/ 6847706 h 6858000"/>
              <a:gd name="connsiteX243" fmla="*/ 4024571 w 12192000"/>
              <a:gd name="connsiteY243" fmla="*/ 6834979 h 6858000"/>
              <a:gd name="connsiteX244" fmla="*/ 4019140 w 12192000"/>
              <a:gd name="connsiteY244" fmla="*/ 6832910 h 6858000"/>
              <a:gd name="connsiteX245" fmla="*/ 4004905 w 12192000"/>
              <a:gd name="connsiteY245" fmla="*/ 6832293 h 6858000"/>
              <a:gd name="connsiteX246" fmla="*/ 3999653 w 12192000"/>
              <a:gd name="connsiteY246" fmla="*/ 6832889 h 6858000"/>
              <a:gd name="connsiteX247" fmla="*/ 3991753 w 12192000"/>
              <a:gd name="connsiteY247" fmla="*/ 6831996 h 6858000"/>
              <a:gd name="connsiteX248" fmla="*/ 3991528 w 12192000"/>
              <a:gd name="connsiteY248" fmla="*/ 6831709 h 6858000"/>
              <a:gd name="connsiteX249" fmla="*/ 3984190 w 12192000"/>
              <a:gd name="connsiteY249" fmla="*/ 6831390 h 6858000"/>
              <a:gd name="connsiteX250" fmla="*/ 3948690 w 12192000"/>
              <a:gd name="connsiteY250" fmla="*/ 6833171 h 6858000"/>
              <a:gd name="connsiteX251" fmla="*/ 3897896 w 12192000"/>
              <a:gd name="connsiteY251" fmla="*/ 6802710 h 6858000"/>
              <a:gd name="connsiteX252" fmla="*/ 3877605 w 12192000"/>
              <a:gd name="connsiteY252" fmla="*/ 6796165 h 6858000"/>
              <a:gd name="connsiteX253" fmla="*/ 3866602 w 12192000"/>
              <a:gd name="connsiteY253" fmla="*/ 6791257 h 6858000"/>
              <a:gd name="connsiteX254" fmla="*/ 3865811 w 12192000"/>
              <a:gd name="connsiteY254" fmla="*/ 6790043 h 6858000"/>
              <a:gd name="connsiteX255" fmla="*/ 3831795 w 12192000"/>
              <a:gd name="connsiteY255" fmla="*/ 6791881 h 6858000"/>
              <a:gd name="connsiteX256" fmla="*/ 3827025 w 12192000"/>
              <a:gd name="connsiteY256" fmla="*/ 6789998 h 6858000"/>
              <a:gd name="connsiteX257" fmla="*/ 3805177 w 12192000"/>
              <a:gd name="connsiteY257" fmla="*/ 6793919 h 6858000"/>
              <a:gd name="connsiteX258" fmla="*/ 3793719 w 12192000"/>
              <a:gd name="connsiteY258" fmla="*/ 6794494 h 6858000"/>
              <a:gd name="connsiteX259" fmla="*/ 3790837 w 12192000"/>
              <a:gd name="connsiteY259" fmla="*/ 6797650 h 6858000"/>
              <a:gd name="connsiteX260" fmla="*/ 3773741 w 12192000"/>
              <a:gd name="connsiteY260" fmla="*/ 6796977 h 6858000"/>
              <a:gd name="connsiteX261" fmla="*/ 3771642 w 12192000"/>
              <a:gd name="connsiteY261" fmla="*/ 6795770 h 6858000"/>
              <a:gd name="connsiteX262" fmla="*/ 3758039 w 12192000"/>
              <a:gd name="connsiteY262" fmla="*/ 6799416 h 6858000"/>
              <a:gd name="connsiteX263" fmla="*/ 3747245 w 12192000"/>
              <a:gd name="connsiteY263" fmla="*/ 6807548 h 6858000"/>
              <a:gd name="connsiteX264" fmla="*/ 3599970 w 12192000"/>
              <a:gd name="connsiteY264" fmla="*/ 6785930 h 6858000"/>
              <a:gd name="connsiteX265" fmla="*/ 3532509 w 12192000"/>
              <a:gd name="connsiteY265" fmla="*/ 6773888 h 6858000"/>
              <a:gd name="connsiteX266" fmla="*/ 3519209 w 12192000"/>
              <a:gd name="connsiteY266" fmla="*/ 6779801 h 6858000"/>
              <a:gd name="connsiteX267" fmla="*/ 3518611 w 12192000"/>
              <a:gd name="connsiteY267" fmla="*/ 6767130 h 6858000"/>
              <a:gd name="connsiteX268" fmla="*/ 3500042 w 12192000"/>
              <a:gd name="connsiteY268" fmla="*/ 6757141 h 6858000"/>
              <a:gd name="connsiteX269" fmla="*/ 3490483 w 12192000"/>
              <a:gd name="connsiteY269" fmla="*/ 6750514 h 6858000"/>
              <a:gd name="connsiteX270" fmla="*/ 3490120 w 12192000"/>
              <a:gd name="connsiteY270" fmla="*/ 6749268 h 6858000"/>
              <a:gd name="connsiteX271" fmla="*/ 3454165 w 12192000"/>
              <a:gd name="connsiteY271" fmla="*/ 6743923 h 6858000"/>
              <a:gd name="connsiteX272" fmla="*/ 3449932 w 12192000"/>
              <a:gd name="connsiteY272" fmla="*/ 6741269 h 6858000"/>
              <a:gd name="connsiteX273" fmla="*/ 3425804 w 12192000"/>
              <a:gd name="connsiteY273" fmla="*/ 6740274 h 6858000"/>
              <a:gd name="connsiteX274" fmla="*/ 3413708 w 12192000"/>
              <a:gd name="connsiteY274" fmla="*/ 6738431 h 6858000"/>
              <a:gd name="connsiteX275" fmla="*/ 3409529 w 12192000"/>
              <a:gd name="connsiteY275" fmla="*/ 6740648 h 6858000"/>
              <a:gd name="connsiteX276" fmla="*/ 3392060 w 12192000"/>
              <a:gd name="connsiteY276" fmla="*/ 6736540 h 6858000"/>
              <a:gd name="connsiteX277" fmla="*/ 3390340 w 12192000"/>
              <a:gd name="connsiteY277" fmla="*/ 6735035 h 6858000"/>
              <a:gd name="connsiteX278" fmla="*/ 3374867 w 12192000"/>
              <a:gd name="connsiteY278" fmla="*/ 6735488 h 6858000"/>
              <a:gd name="connsiteX279" fmla="*/ 3360611 w 12192000"/>
              <a:gd name="connsiteY279" fmla="*/ 6740511 h 6858000"/>
              <a:gd name="connsiteX280" fmla="*/ 3216077 w 12192000"/>
              <a:gd name="connsiteY280" fmla="*/ 6691033 h 6858000"/>
              <a:gd name="connsiteX281" fmla="*/ 3080116 w 12192000"/>
              <a:gd name="connsiteY281" fmla="*/ 6688703 h 6858000"/>
              <a:gd name="connsiteX282" fmla="*/ 3001959 w 12192000"/>
              <a:gd name="connsiteY282" fmla="*/ 6660812 h 6858000"/>
              <a:gd name="connsiteX283" fmla="*/ 2981461 w 12192000"/>
              <a:gd name="connsiteY283" fmla="*/ 6631565 h 6858000"/>
              <a:gd name="connsiteX284" fmla="*/ 2781735 w 12192000"/>
              <a:gd name="connsiteY284" fmla="*/ 6582305 h 6858000"/>
              <a:gd name="connsiteX285" fmla="*/ 2733334 w 12192000"/>
              <a:gd name="connsiteY285" fmla="*/ 6560298 h 6858000"/>
              <a:gd name="connsiteX286" fmla="*/ 2685391 w 12192000"/>
              <a:gd name="connsiteY286" fmla="*/ 6560172 h 6858000"/>
              <a:gd name="connsiteX287" fmla="*/ 2668962 w 12192000"/>
              <a:gd name="connsiteY287" fmla="*/ 6547670 h 6858000"/>
              <a:gd name="connsiteX288" fmla="*/ 2666187 w 12192000"/>
              <a:gd name="connsiteY288" fmla="*/ 6545304 h 6858000"/>
              <a:gd name="connsiteX289" fmla="*/ 2653807 w 12192000"/>
              <a:gd name="connsiteY289" fmla="*/ 6540428 h 6858000"/>
              <a:gd name="connsiteX290" fmla="*/ 2651913 w 12192000"/>
              <a:gd name="connsiteY290" fmla="*/ 6533309 h 6858000"/>
              <a:gd name="connsiteX291" fmla="*/ 2634424 w 12192000"/>
              <a:gd name="connsiteY291" fmla="*/ 6521851 h 6858000"/>
              <a:gd name="connsiteX292" fmla="*/ 2611193 w 12192000"/>
              <a:gd name="connsiteY292" fmla="*/ 6514476 h 6858000"/>
              <a:gd name="connsiteX293" fmla="*/ 2528835 w 12192000"/>
              <a:gd name="connsiteY293" fmla="*/ 6487649 h 6858000"/>
              <a:gd name="connsiteX294" fmla="*/ 2514424 w 12192000"/>
              <a:gd name="connsiteY294" fmla="*/ 6486794 h 6858000"/>
              <a:gd name="connsiteX295" fmla="*/ 2471857 w 12192000"/>
              <a:gd name="connsiteY295" fmla="*/ 6467930 h 6858000"/>
              <a:gd name="connsiteX296" fmla="*/ 2432918 w 12192000"/>
              <a:gd name="connsiteY296" fmla="*/ 6454737 h 6858000"/>
              <a:gd name="connsiteX297" fmla="*/ 2406746 w 12192000"/>
              <a:gd name="connsiteY297" fmla="*/ 6449571 h 6858000"/>
              <a:gd name="connsiteX298" fmla="*/ 2400673 w 12192000"/>
              <a:gd name="connsiteY298" fmla="*/ 6445392 h 6858000"/>
              <a:gd name="connsiteX299" fmla="*/ 2375430 w 12192000"/>
              <a:gd name="connsiteY299" fmla="*/ 6436198 h 6858000"/>
              <a:gd name="connsiteX300" fmla="*/ 2361493 w 12192000"/>
              <a:gd name="connsiteY300" fmla="*/ 6435403 h 6858000"/>
              <a:gd name="connsiteX301" fmla="*/ 2350645 w 12192000"/>
              <a:gd name="connsiteY301" fmla="*/ 6424146 h 6858000"/>
              <a:gd name="connsiteX302" fmla="*/ 2348985 w 12192000"/>
              <a:gd name="connsiteY302" fmla="*/ 6417814 h 6858000"/>
              <a:gd name="connsiteX303" fmla="*/ 2330080 w 12192000"/>
              <a:gd name="connsiteY303" fmla="*/ 6414668 h 6858000"/>
              <a:gd name="connsiteX304" fmla="*/ 2316586 w 12192000"/>
              <a:gd name="connsiteY304" fmla="*/ 6404861 h 6858000"/>
              <a:gd name="connsiteX305" fmla="*/ 2302599 w 12192000"/>
              <a:gd name="connsiteY305" fmla="*/ 6404321 h 6858000"/>
              <a:gd name="connsiteX306" fmla="*/ 2297404 w 12192000"/>
              <a:gd name="connsiteY306" fmla="*/ 6401899 h 6858000"/>
              <a:gd name="connsiteX307" fmla="*/ 2284680 w 12192000"/>
              <a:gd name="connsiteY307" fmla="*/ 6395205 h 6858000"/>
              <a:gd name="connsiteX308" fmla="*/ 2263087 w 12192000"/>
              <a:gd name="connsiteY308" fmla="*/ 6382363 h 6858000"/>
              <a:gd name="connsiteX309" fmla="*/ 2256073 w 12192000"/>
              <a:gd name="connsiteY309" fmla="*/ 6379356 h 6858000"/>
              <a:gd name="connsiteX310" fmla="*/ 2242767 w 12192000"/>
              <a:gd name="connsiteY310" fmla="*/ 6365725 h 6858000"/>
              <a:gd name="connsiteX311" fmla="*/ 2214365 w 12192000"/>
              <a:gd name="connsiteY311" fmla="*/ 6348883 h 6858000"/>
              <a:gd name="connsiteX312" fmla="*/ 2167979 w 12192000"/>
              <a:gd name="connsiteY312" fmla="*/ 6306176 h 6858000"/>
              <a:gd name="connsiteX313" fmla="*/ 2139905 w 12192000"/>
              <a:gd name="connsiteY313" fmla="*/ 6283989 h 6858000"/>
              <a:gd name="connsiteX314" fmla="*/ 2121769 w 12192000"/>
              <a:gd name="connsiteY314" fmla="*/ 6265897 h 6858000"/>
              <a:gd name="connsiteX315" fmla="*/ 2063279 w 12192000"/>
              <a:gd name="connsiteY315" fmla="*/ 6230326 h 6858000"/>
              <a:gd name="connsiteX316" fmla="*/ 1961177 w 12192000"/>
              <a:gd name="connsiteY316" fmla="*/ 6175750 h 6858000"/>
              <a:gd name="connsiteX317" fmla="*/ 1940650 w 12192000"/>
              <a:gd name="connsiteY317" fmla="*/ 6163189 h 6858000"/>
              <a:gd name="connsiteX318" fmla="*/ 1927814 w 12192000"/>
              <a:gd name="connsiteY318" fmla="*/ 6148653 h 6858000"/>
              <a:gd name="connsiteX319" fmla="*/ 1929028 w 12192000"/>
              <a:gd name="connsiteY319" fmla="*/ 6142021 h 6858000"/>
              <a:gd name="connsiteX320" fmla="*/ 1918509 w 12192000"/>
              <a:gd name="connsiteY320" fmla="*/ 6134512 h 6858000"/>
              <a:gd name="connsiteX321" fmla="*/ 1916718 w 12192000"/>
              <a:gd name="connsiteY321" fmla="*/ 6131733 h 6858000"/>
              <a:gd name="connsiteX322" fmla="*/ 1905431 w 12192000"/>
              <a:gd name="connsiteY322" fmla="*/ 6116581 h 6858000"/>
              <a:gd name="connsiteX323" fmla="*/ 1856375 w 12192000"/>
              <a:gd name="connsiteY323" fmla="*/ 6103646 h 6858000"/>
              <a:gd name="connsiteX324" fmla="*/ 1816551 w 12192000"/>
              <a:gd name="connsiteY324" fmla="*/ 6071761 h 6858000"/>
              <a:gd name="connsiteX325" fmla="*/ 1633798 w 12192000"/>
              <a:gd name="connsiteY325" fmla="*/ 5975947 h 6858000"/>
              <a:gd name="connsiteX326" fmla="*/ 1625768 w 12192000"/>
              <a:gd name="connsiteY326" fmla="*/ 5945296 h 6858000"/>
              <a:gd name="connsiteX327" fmla="*/ 1558071 w 12192000"/>
              <a:gd name="connsiteY327" fmla="*/ 5900388 h 6858000"/>
              <a:gd name="connsiteX328" fmla="*/ 1419833 w 12192000"/>
              <a:gd name="connsiteY328" fmla="*/ 5862012 h 6858000"/>
              <a:gd name="connsiteX329" fmla="*/ 1293711 w 12192000"/>
              <a:gd name="connsiteY329" fmla="*/ 5780774 h 6858000"/>
              <a:gd name="connsiteX330" fmla="*/ 1276884 w 12192000"/>
              <a:gd name="connsiteY330" fmla="*/ 5781282 h 6858000"/>
              <a:gd name="connsiteX331" fmla="*/ 1260832 w 12192000"/>
              <a:gd name="connsiteY331" fmla="*/ 5777530 h 6858000"/>
              <a:gd name="connsiteX332" fmla="*/ 1259737 w 12192000"/>
              <a:gd name="connsiteY332" fmla="*/ 5775777 h 6858000"/>
              <a:gd name="connsiteX333" fmla="*/ 1243663 w 12192000"/>
              <a:gd name="connsiteY333" fmla="*/ 5767569 h 6858000"/>
              <a:gd name="connsiteX334" fmla="*/ 1238401 w 12192000"/>
              <a:gd name="connsiteY334" fmla="*/ 5768358 h 6858000"/>
              <a:gd name="connsiteX335" fmla="*/ 1226827 w 12192000"/>
              <a:gd name="connsiteY335" fmla="*/ 5763537 h 6858000"/>
              <a:gd name="connsiteX336" fmla="*/ 1202553 w 12192000"/>
              <a:gd name="connsiteY336" fmla="*/ 5756225 h 6858000"/>
              <a:gd name="connsiteX337" fmla="*/ 1199393 w 12192000"/>
              <a:gd name="connsiteY337" fmla="*/ 5752809 h 6858000"/>
              <a:gd name="connsiteX338" fmla="*/ 1164932 w 12192000"/>
              <a:gd name="connsiteY338" fmla="*/ 5738590 h 6858000"/>
              <a:gd name="connsiteX339" fmla="*/ 1165111 w 12192000"/>
              <a:gd name="connsiteY339" fmla="*/ 5737421 h 6858000"/>
              <a:gd name="connsiteX340" fmla="*/ 1158259 w 12192000"/>
              <a:gd name="connsiteY340" fmla="*/ 5729163 h 6858000"/>
              <a:gd name="connsiteX341" fmla="*/ 1143665 w 12192000"/>
              <a:gd name="connsiteY341" fmla="*/ 5715599 h 6858000"/>
              <a:gd name="connsiteX342" fmla="*/ 1118122 w 12192000"/>
              <a:gd name="connsiteY342" fmla="*/ 5672283 h 6858000"/>
              <a:gd name="connsiteX343" fmla="*/ 1082268 w 12192000"/>
              <a:gd name="connsiteY343" fmla="*/ 5657351 h 6858000"/>
              <a:gd name="connsiteX344" fmla="*/ 1075393 w 12192000"/>
              <a:gd name="connsiteY344" fmla="*/ 5653807 h 6858000"/>
              <a:gd name="connsiteX345" fmla="*/ 1075396 w 12192000"/>
              <a:gd name="connsiteY345" fmla="*/ 5653514 h 6858000"/>
              <a:gd name="connsiteX346" fmla="*/ 1068424 w 12192000"/>
              <a:gd name="connsiteY346" fmla="*/ 5649335 h 6858000"/>
              <a:gd name="connsiteX347" fmla="*/ 1062858 w 12192000"/>
              <a:gd name="connsiteY347" fmla="*/ 5647349 h 6858000"/>
              <a:gd name="connsiteX348" fmla="*/ 1049520 w 12192000"/>
              <a:gd name="connsiteY348" fmla="*/ 5640476 h 6858000"/>
              <a:gd name="connsiteX349" fmla="*/ 1045864 w 12192000"/>
              <a:gd name="connsiteY349" fmla="*/ 5636633 h 6858000"/>
              <a:gd name="connsiteX350" fmla="*/ 1045757 w 12192000"/>
              <a:gd name="connsiteY350" fmla="*/ 5632979 h 6858000"/>
              <a:gd name="connsiteX351" fmla="*/ 1044350 w 12192000"/>
              <a:gd name="connsiteY351" fmla="*/ 5632652 h 6858000"/>
              <a:gd name="connsiteX352" fmla="*/ 1024186 w 12192000"/>
              <a:gd name="connsiteY352" fmla="*/ 5612300 h 6858000"/>
              <a:gd name="connsiteX353" fmla="*/ 973495 w 12192000"/>
              <a:gd name="connsiteY353" fmla="*/ 5575059 h 6858000"/>
              <a:gd name="connsiteX354" fmla="*/ 942299 w 12192000"/>
              <a:gd name="connsiteY354" fmla="*/ 5557148 h 6858000"/>
              <a:gd name="connsiteX355" fmla="*/ 859213 w 12192000"/>
              <a:gd name="connsiteY355" fmla="*/ 5504353 h 6858000"/>
              <a:gd name="connsiteX356" fmla="*/ 777621 w 12192000"/>
              <a:gd name="connsiteY356" fmla="*/ 5448518 h 6858000"/>
              <a:gd name="connsiteX357" fmla="*/ 746978 w 12192000"/>
              <a:gd name="connsiteY357" fmla="*/ 5404694 h 6858000"/>
              <a:gd name="connsiteX358" fmla="*/ 742331 w 12192000"/>
              <a:gd name="connsiteY358" fmla="*/ 5401459 h 6858000"/>
              <a:gd name="connsiteX359" fmla="*/ 728026 w 12192000"/>
              <a:gd name="connsiteY359" fmla="*/ 5397117 h 6858000"/>
              <a:gd name="connsiteX360" fmla="*/ 722379 w 12192000"/>
              <a:gd name="connsiteY360" fmla="*/ 5396227 h 6858000"/>
              <a:gd name="connsiteX361" fmla="*/ 714684 w 12192000"/>
              <a:gd name="connsiteY361" fmla="*/ 5393346 h 6858000"/>
              <a:gd name="connsiteX362" fmla="*/ 714579 w 12192000"/>
              <a:gd name="connsiteY362" fmla="*/ 5393038 h 6858000"/>
              <a:gd name="connsiteX363" fmla="*/ 707205 w 12192000"/>
              <a:gd name="connsiteY363" fmla="*/ 5390802 h 6858000"/>
              <a:gd name="connsiteX364" fmla="*/ 670052 w 12192000"/>
              <a:gd name="connsiteY364" fmla="*/ 5382838 h 6858000"/>
              <a:gd name="connsiteX365" fmla="*/ 631523 w 12192000"/>
              <a:gd name="connsiteY365" fmla="*/ 5343039 h 6858000"/>
              <a:gd name="connsiteX366" fmla="*/ 613641 w 12192000"/>
              <a:gd name="connsiteY366" fmla="*/ 5331978 h 6858000"/>
              <a:gd name="connsiteX367" fmla="*/ 604546 w 12192000"/>
              <a:gd name="connsiteY367" fmla="*/ 5324813 h 6858000"/>
              <a:gd name="connsiteX368" fmla="*/ 604272 w 12192000"/>
              <a:gd name="connsiteY368" fmla="*/ 5323553 h 6858000"/>
              <a:gd name="connsiteX369" fmla="*/ 568614 w 12192000"/>
              <a:gd name="connsiteY369" fmla="*/ 5316038 h 6858000"/>
              <a:gd name="connsiteX370" fmla="*/ 564563 w 12192000"/>
              <a:gd name="connsiteY370" fmla="*/ 5313140 h 6858000"/>
              <a:gd name="connsiteX371" fmla="*/ 540445 w 12192000"/>
              <a:gd name="connsiteY371" fmla="*/ 5310669 h 6858000"/>
              <a:gd name="connsiteX372" fmla="*/ 528452 w 12192000"/>
              <a:gd name="connsiteY372" fmla="*/ 5308096 h 6858000"/>
              <a:gd name="connsiteX373" fmla="*/ 524103 w 12192000"/>
              <a:gd name="connsiteY373" fmla="*/ 5310045 h 6858000"/>
              <a:gd name="connsiteX374" fmla="*/ 506887 w 12192000"/>
              <a:gd name="connsiteY374" fmla="*/ 5304890 h 6858000"/>
              <a:gd name="connsiteX375" fmla="*/ 505272 w 12192000"/>
              <a:gd name="connsiteY375" fmla="*/ 5303292 h 6858000"/>
              <a:gd name="connsiteX376" fmla="*/ 489724 w 12192000"/>
              <a:gd name="connsiteY376" fmla="*/ 5302789 h 6858000"/>
              <a:gd name="connsiteX377" fmla="*/ 475061 w 12192000"/>
              <a:gd name="connsiteY377" fmla="*/ 5306899 h 6858000"/>
              <a:gd name="connsiteX378" fmla="*/ 333782 w 12192000"/>
              <a:gd name="connsiteY378" fmla="*/ 5248898 h 6858000"/>
              <a:gd name="connsiteX379" fmla="*/ 197633 w 12192000"/>
              <a:gd name="connsiteY379" fmla="*/ 5238233 h 6858000"/>
              <a:gd name="connsiteX380" fmla="*/ 121319 w 12192000"/>
              <a:gd name="connsiteY380" fmla="*/ 5205740 h 6858000"/>
              <a:gd name="connsiteX381" fmla="*/ 102916 w 12192000"/>
              <a:gd name="connsiteY381" fmla="*/ 5175442 h 6858000"/>
              <a:gd name="connsiteX382" fmla="*/ 5531 w 12192000"/>
              <a:gd name="connsiteY382" fmla="*/ 5150468 h 6858000"/>
              <a:gd name="connsiteX383" fmla="*/ 0 w 12192000"/>
              <a:gd name="connsiteY383" fmla="*/ 5148137 h 6858000"/>
              <a:gd name="connsiteX384" fmla="*/ 0 w 12192000"/>
              <a:gd name="connsiteY384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02982 w 12192000"/>
              <a:gd name="connsiteY60" fmla="*/ 931222 h 6858000"/>
              <a:gd name="connsiteX61" fmla="*/ 5816140 w 12192000"/>
              <a:gd name="connsiteY61" fmla="*/ 953204 h 6858000"/>
              <a:gd name="connsiteX62" fmla="*/ 5820473 w 12192000"/>
              <a:gd name="connsiteY62" fmla="*/ 961824 h 6858000"/>
              <a:gd name="connsiteX63" fmla="*/ 5821809 w 12192000"/>
              <a:gd name="connsiteY63" fmla="*/ 961260 h 6858000"/>
              <a:gd name="connsiteX64" fmla="*/ 5878596 w 12192000"/>
              <a:gd name="connsiteY64" fmla="*/ 956413 h 6858000"/>
              <a:gd name="connsiteX65" fmla="*/ 6043187 w 12192000"/>
              <a:gd name="connsiteY65" fmla="*/ 995015 h 6858000"/>
              <a:gd name="connsiteX66" fmla="*/ 6071396 w 12192000"/>
              <a:gd name="connsiteY66" fmla="*/ 1022266 h 6858000"/>
              <a:gd name="connsiteX67" fmla="*/ 6150894 w 12192000"/>
              <a:gd name="connsiteY67" fmla="*/ 1038291 h 6858000"/>
              <a:gd name="connsiteX68" fmla="*/ 6273687 w 12192000"/>
              <a:gd name="connsiteY68" fmla="*/ 1017635 h 6858000"/>
              <a:gd name="connsiteX69" fmla="*/ 6419991 w 12192000"/>
              <a:gd name="connsiteY69" fmla="*/ 1045061 h 6858000"/>
              <a:gd name="connsiteX70" fmla="*/ 6431099 w 12192000"/>
              <a:gd name="connsiteY70" fmla="*/ 1037361 h 6858000"/>
              <a:gd name="connsiteX71" fmla="*/ 6444834 w 12192000"/>
              <a:gd name="connsiteY71" fmla="*/ 1034256 h 6858000"/>
              <a:gd name="connsiteX72" fmla="*/ 6446883 w 12192000"/>
              <a:gd name="connsiteY72" fmla="*/ 1035544 h 6858000"/>
              <a:gd name="connsiteX73" fmla="*/ 6463941 w 12192000"/>
              <a:gd name="connsiteY73" fmla="*/ 1036894 h 6858000"/>
              <a:gd name="connsiteX74" fmla="*/ 6466945 w 12192000"/>
              <a:gd name="connsiteY74" fmla="*/ 1033855 h 6858000"/>
              <a:gd name="connsiteX75" fmla="*/ 6478417 w 12192000"/>
              <a:gd name="connsiteY75" fmla="*/ 1033733 h 6858000"/>
              <a:gd name="connsiteX76" fmla="*/ 6500402 w 12192000"/>
              <a:gd name="connsiteY76" fmla="*/ 1030680 h 6858000"/>
              <a:gd name="connsiteX77" fmla="*/ 6505094 w 12192000"/>
              <a:gd name="connsiteY77" fmla="*/ 1032749 h 6858000"/>
              <a:gd name="connsiteX78" fmla="*/ 6539157 w 12192000"/>
              <a:gd name="connsiteY78" fmla="*/ 1032257 h 6858000"/>
              <a:gd name="connsiteX79" fmla="*/ 6539899 w 12192000"/>
              <a:gd name="connsiteY79" fmla="*/ 1033503 h 6858000"/>
              <a:gd name="connsiteX80" fmla="*/ 6550699 w 12192000"/>
              <a:gd name="connsiteY80" fmla="*/ 1038843 h 6858000"/>
              <a:gd name="connsiteX81" fmla="*/ 6570715 w 12192000"/>
              <a:gd name="connsiteY81" fmla="*/ 1046184 h 6858000"/>
              <a:gd name="connsiteX82" fmla="*/ 6620265 w 12192000"/>
              <a:gd name="connsiteY82" fmla="*/ 1078631 h 6858000"/>
              <a:gd name="connsiteX83" fmla="*/ 6655806 w 12192000"/>
              <a:gd name="connsiteY83" fmla="*/ 1078255 h 6858000"/>
              <a:gd name="connsiteX84" fmla="*/ 6663127 w 12192000"/>
              <a:gd name="connsiteY84" fmla="*/ 1078865 h 6858000"/>
              <a:gd name="connsiteX85" fmla="*/ 6663341 w 12192000"/>
              <a:gd name="connsiteY85" fmla="*/ 1079159 h 6858000"/>
              <a:gd name="connsiteX86" fmla="*/ 6671198 w 12192000"/>
              <a:gd name="connsiteY86" fmla="*/ 1080364 h 6858000"/>
              <a:gd name="connsiteX87" fmla="*/ 6676471 w 12192000"/>
              <a:gd name="connsiteY87" fmla="*/ 1079975 h 6858000"/>
              <a:gd name="connsiteX88" fmla="*/ 6690669 w 12192000"/>
              <a:gd name="connsiteY88" fmla="*/ 1081157 h 6858000"/>
              <a:gd name="connsiteX89" fmla="*/ 6696014 w 12192000"/>
              <a:gd name="connsiteY89" fmla="*/ 1083440 h 6858000"/>
              <a:gd name="connsiteX90" fmla="*/ 6740323 w 12192000"/>
              <a:gd name="connsiteY90" fmla="*/ 1121917 h 6858000"/>
              <a:gd name="connsiteX91" fmla="*/ 6833807 w 12192000"/>
              <a:gd name="connsiteY91" fmla="*/ 1161011 h 6858000"/>
              <a:gd name="connsiteX92" fmla="*/ 6927369 w 12192000"/>
              <a:gd name="connsiteY92" fmla="*/ 1196594 h 6858000"/>
              <a:gd name="connsiteX93" fmla="*/ 6961729 w 12192000"/>
              <a:gd name="connsiteY93" fmla="*/ 1207961 h 6858000"/>
              <a:gd name="connsiteX94" fmla="*/ 7020836 w 12192000"/>
              <a:gd name="connsiteY94" fmla="*/ 1234907 h 6858000"/>
              <a:gd name="connsiteX95" fmla="*/ 7046578 w 12192000"/>
              <a:gd name="connsiteY95" fmla="*/ 1251394 h 6858000"/>
              <a:gd name="connsiteX96" fmla="*/ 7047934 w 12192000"/>
              <a:gd name="connsiteY96" fmla="*/ 1251407 h 6858000"/>
              <a:gd name="connsiteX97" fmla="*/ 7049496 w 12192000"/>
              <a:gd name="connsiteY97" fmla="*/ 1255183 h 6858000"/>
              <a:gd name="connsiteX98" fmla="*/ 7054225 w 12192000"/>
              <a:gd name="connsiteY98" fmla="*/ 1258330 h 6858000"/>
              <a:gd name="connsiteX99" fmla="*/ 7068600 w 12192000"/>
              <a:gd name="connsiteY99" fmla="*/ 1262374 h 6858000"/>
              <a:gd name="connsiteX100" fmla="*/ 7074245 w 12192000"/>
              <a:gd name="connsiteY100" fmla="*/ 1263147 h 6858000"/>
              <a:gd name="connsiteX101" fmla="*/ 7081994 w 12192000"/>
              <a:gd name="connsiteY101" fmla="*/ 1265870 h 6858000"/>
              <a:gd name="connsiteX102" fmla="*/ 7082110 w 12192000"/>
              <a:gd name="connsiteY102" fmla="*/ 1266176 h 6858000"/>
              <a:gd name="connsiteX103" fmla="*/ 7089518 w 12192000"/>
              <a:gd name="connsiteY103" fmla="*/ 1268260 h 6858000"/>
              <a:gd name="connsiteX104" fmla="*/ 7126734 w 12192000"/>
              <a:gd name="connsiteY104" fmla="*/ 1275441 h 6858000"/>
              <a:gd name="connsiteX105" fmla="*/ 7166398 w 12192000"/>
              <a:gd name="connsiteY105" fmla="*/ 1314578 h 6858000"/>
              <a:gd name="connsiteX106" fmla="*/ 7184558 w 12192000"/>
              <a:gd name="connsiteY106" fmla="*/ 1325296 h 6858000"/>
              <a:gd name="connsiteX107" fmla="*/ 7193847 w 12192000"/>
              <a:gd name="connsiteY107" fmla="*/ 1332295 h 6858000"/>
              <a:gd name="connsiteX108" fmla="*/ 7194161 w 12192000"/>
              <a:gd name="connsiteY108" fmla="*/ 1333553 h 6858000"/>
              <a:gd name="connsiteX109" fmla="*/ 7229876 w 12192000"/>
              <a:gd name="connsiteY109" fmla="*/ 1340317 h 6858000"/>
              <a:gd name="connsiteX110" fmla="*/ 7234001 w 12192000"/>
              <a:gd name="connsiteY110" fmla="*/ 1343138 h 6858000"/>
              <a:gd name="connsiteX111" fmla="*/ 7258071 w 12192000"/>
              <a:gd name="connsiteY111" fmla="*/ 1345086 h 6858000"/>
              <a:gd name="connsiteX112" fmla="*/ 7270084 w 12192000"/>
              <a:gd name="connsiteY112" fmla="*/ 1347406 h 6858000"/>
              <a:gd name="connsiteX113" fmla="*/ 7274348 w 12192000"/>
              <a:gd name="connsiteY113" fmla="*/ 1345355 h 6858000"/>
              <a:gd name="connsiteX114" fmla="*/ 7291641 w 12192000"/>
              <a:gd name="connsiteY114" fmla="*/ 1350152 h 6858000"/>
              <a:gd name="connsiteX115" fmla="*/ 7293299 w 12192000"/>
              <a:gd name="connsiteY115" fmla="*/ 1351723 h 6858000"/>
              <a:gd name="connsiteX116" fmla="*/ 7308780 w 12192000"/>
              <a:gd name="connsiteY116" fmla="*/ 1351882 h 6858000"/>
              <a:gd name="connsiteX117" fmla="*/ 7323222 w 12192000"/>
              <a:gd name="connsiteY117" fmla="*/ 1347429 h 6858000"/>
              <a:gd name="connsiteX118" fmla="*/ 7465686 w 12192000"/>
              <a:gd name="connsiteY118" fmla="*/ 1402581 h 6858000"/>
              <a:gd name="connsiteX119" fmla="*/ 7601448 w 12192000"/>
              <a:gd name="connsiteY119" fmla="*/ 1410288 h 6858000"/>
              <a:gd name="connsiteX120" fmla="*/ 7678442 w 12192000"/>
              <a:gd name="connsiteY120" fmla="*/ 1441250 h 6858000"/>
              <a:gd name="connsiteX121" fmla="*/ 7697766 w 12192000"/>
              <a:gd name="connsiteY121" fmla="*/ 1471283 h 6858000"/>
              <a:gd name="connsiteX122" fmla="*/ 7895389 w 12192000"/>
              <a:gd name="connsiteY122" fmla="*/ 1528404 h 6858000"/>
              <a:gd name="connsiteX123" fmla="*/ 7942882 w 12192000"/>
              <a:gd name="connsiteY123" fmla="*/ 1552309 h 6858000"/>
              <a:gd name="connsiteX124" fmla="*/ 7990783 w 12192000"/>
              <a:gd name="connsiteY124" fmla="*/ 1554330 h 6858000"/>
              <a:gd name="connsiteX125" fmla="*/ 8006704 w 12192000"/>
              <a:gd name="connsiteY125" fmla="*/ 1567471 h 6858000"/>
              <a:gd name="connsiteX126" fmla="*/ 8009383 w 12192000"/>
              <a:gd name="connsiteY126" fmla="*/ 1569949 h 6858000"/>
              <a:gd name="connsiteX127" fmla="*/ 8021560 w 12192000"/>
              <a:gd name="connsiteY127" fmla="*/ 1575310 h 6858000"/>
              <a:gd name="connsiteX128" fmla="*/ 8023171 w 12192000"/>
              <a:gd name="connsiteY128" fmla="*/ 1582497 h 6858000"/>
              <a:gd name="connsiteX129" fmla="*/ 8040193 w 12192000"/>
              <a:gd name="connsiteY129" fmla="*/ 1594637 h 6858000"/>
              <a:gd name="connsiteX130" fmla="*/ 8063115 w 12192000"/>
              <a:gd name="connsiteY130" fmla="*/ 1602925 h 6858000"/>
              <a:gd name="connsiteX131" fmla="*/ 8144347 w 12192000"/>
              <a:gd name="connsiteY131" fmla="*/ 1632988 h 6858000"/>
              <a:gd name="connsiteX132" fmla="*/ 8158712 w 12192000"/>
              <a:gd name="connsiteY132" fmla="*/ 1634412 h 6858000"/>
              <a:gd name="connsiteX133" fmla="*/ 8200499 w 12192000"/>
              <a:gd name="connsiteY133" fmla="*/ 1654946 h 6858000"/>
              <a:gd name="connsiteX134" fmla="*/ 8238887 w 12192000"/>
              <a:gd name="connsiteY134" fmla="*/ 1669668 h 6858000"/>
              <a:gd name="connsiteX135" fmla="*/ 8264834 w 12192000"/>
              <a:gd name="connsiteY135" fmla="*/ 1675864 h 6858000"/>
              <a:gd name="connsiteX136" fmla="*/ 8270738 w 12192000"/>
              <a:gd name="connsiteY136" fmla="*/ 1680281 h 6858000"/>
              <a:gd name="connsiteX137" fmla="*/ 8295598 w 12192000"/>
              <a:gd name="connsiteY137" fmla="*/ 1690467 h 6858000"/>
              <a:gd name="connsiteX138" fmla="*/ 8309492 w 12192000"/>
              <a:gd name="connsiteY138" fmla="*/ 1691813 h 6858000"/>
              <a:gd name="connsiteX139" fmla="*/ 8319886 w 12192000"/>
              <a:gd name="connsiteY139" fmla="*/ 1703489 h 6858000"/>
              <a:gd name="connsiteX140" fmla="*/ 8321293 w 12192000"/>
              <a:gd name="connsiteY140" fmla="*/ 1709881 h 6858000"/>
              <a:gd name="connsiteX141" fmla="*/ 8340060 w 12192000"/>
              <a:gd name="connsiteY141" fmla="*/ 1713773 h 6858000"/>
              <a:gd name="connsiteX142" fmla="*/ 8353156 w 12192000"/>
              <a:gd name="connsiteY142" fmla="*/ 1724106 h 6858000"/>
              <a:gd name="connsiteX143" fmla="*/ 8367110 w 12192000"/>
              <a:gd name="connsiteY143" fmla="*/ 1725198 h 6858000"/>
              <a:gd name="connsiteX144" fmla="*/ 8372206 w 12192000"/>
              <a:gd name="connsiteY144" fmla="*/ 1727823 h 6858000"/>
              <a:gd name="connsiteX145" fmla="*/ 8384655 w 12192000"/>
              <a:gd name="connsiteY145" fmla="*/ 1735016 h 6858000"/>
              <a:gd name="connsiteX146" fmla="*/ 8405722 w 12192000"/>
              <a:gd name="connsiteY146" fmla="*/ 1748702 h 6858000"/>
              <a:gd name="connsiteX147" fmla="*/ 8412613 w 12192000"/>
              <a:gd name="connsiteY147" fmla="*/ 1751985 h 6858000"/>
              <a:gd name="connsiteX148" fmla="*/ 8425370 w 12192000"/>
              <a:gd name="connsiteY148" fmla="*/ 1766131 h 6858000"/>
              <a:gd name="connsiteX149" fmla="*/ 8453084 w 12192000"/>
              <a:gd name="connsiteY149" fmla="*/ 1784084 h 6858000"/>
              <a:gd name="connsiteX150" fmla="*/ 8497742 w 12192000"/>
              <a:gd name="connsiteY150" fmla="*/ 1828591 h 6858000"/>
              <a:gd name="connsiteX151" fmla="*/ 8524917 w 12192000"/>
              <a:gd name="connsiteY151" fmla="*/ 1851871 h 6858000"/>
              <a:gd name="connsiteX152" fmla="*/ 8542324 w 12192000"/>
              <a:gd name="connsiteY152" fmla="*/ 1870667 h 6858000"/>
              <a:gd name="connsiteX153" fmla="*/ 8599360 w 12192000"/>
              <a:gd name="connsiteY153" fmla="*/ 1908523 h 6858000"/>
              <a:gd name="connsiteX154" fmla="*/ 8699225 w 12192000"/>
              <a:gd name="connsiteY154" fmla="*/ 1967095 h 6858000"/>
              <a:gd name="connsiteX155" fmla="*/ 8719238 w 12192000"/>
              <a:gd name="connsiteY155" fmla="*/ 1980456 h 6858000"/>
              <a:gd name="connsiteX156" fmla="*/ 8731490 w 12192000"/>
              <a:gd name="connsiteY156" fmla="*/ 1995489 h 6858000"/>
              <a:gd name="connsiteX157" fmla="*/ 8730014 w 12192000"/>
              <a:gd name="connsiteY157" fmla="*/ 2002069 h 6858000"/>
              <a:gd name="connsiteX158" fmla="*/ 8740228 w 12192000"/>
              <a:gd name="connsiteY158" fmla="*/ 2009987 h 6858000"/>
              <a:gd name="connsiteX159" fmla="*/ 8741908 w 12192000"/>
              <a:gd name="connsiteY159" fmla="*/ 2012836 h 6858000"/>
              <a:gd name="connsiteX160" fmla="*/ 8752587 w 12192000"/>
              <a:gd name="connsiteY160" fmla="*/ 2028423 h 6858000"/>
              <a:gd name="connsiteX161" fmla="*/ 8801093 w 12192000"/>
              <a:gd name="connsiteY161" fmla="*/ 2043286 h 6858000"/>
              <a:gd name="connsiteX162" fmla="*/ 8839624 w 12192000"/>
              <a:gd name="connsiteY162" fmla="*/ 2076720 h 6858000"/>
              <a:gd name="connsiteX163" fmla="*/ 9018445 w 12192000"/>
              <a:gd name="connsiteY163" fmla="*/ 2179689 h 6858000"/>
              <a:gd name="connsiteX164" fmla="*/ 9025257 w 12192000"/>
              <a:gd name="connsiteY164" fmla="*/ 2210633 h 6858000"/>
              <a:gd name="connsiteX165" fmla="*/ 9091124 w 12192000"/>
              <a:gd name="connsiteY165" fmla="*/ 2258185 h 6858000"/>
              <a:gd name="connsiteX166" fmla="*/ 9227735 w 12192000"/>
              <a:gd name="connsiteY166" fmla="*/ 2301998 h 6858000"/>
              <a:gd name="connsiteX167" fmla="*/ 9350546 w 12192000"/>
              <a:gd name="connsiteY167" fmla="*/ 2388160 h 6858000"/>
              <a:gd name="connsiteX168" fmla="*/ 9367381 w 12192000"/>
              <a:gd name="connsiteY168" fmla="*/ 2388317 h 6858000"/>
              <a:gd name="connsiteX169" fmla="*/ 9383272 w 12192000"/>
              <a:gd name="connsiteY169" fmla="*/ 2392702 h 6858000"/>
              <a:gd name="connsiteX170" fmla="*/ 9384297 w 12192000"/>
              <a:gd name="connsiteY170" fmla="*/ 2394496 h 6858000"/>
              <a:gd name="connsiteX171" fmla="*/ 9400033 w 12192000"/>
              <a:gd name="connsiteY171" fmla="*/ 2403335 h 6858000"/>
              <a:gd name="connsiteX172" fmla="*/ 9405322 w 12192000"/>
              <a:gd name="connsiteY172" fmla="*/ 2402752 h 6858000"/>
              <a:gd name="connsiteX173" fmla="*/ 9416697 w 12192000"/>
              <a:gd name="connsiteY173" fmla="*/ 2408028 h 6858000"/>
              <a:gd name="connsiteX174" fmla="*/ 9440663 w 12192000"/>
              <a:gd name="connsiteY174" fmla="*/ 2416293 h 6858000"/>
              <a:gd name="connsiteX175" fmla="*/ 9477557 w 12192000"/>
              <a:gd name="connsiteY175" fmla="*/ 2435403 h 6858000"/>
              <a:gd name="connsiteX176" fmla="*/ 9477331 w 12192000"/>
              <a:gd name="connsiteY176" fmla="*/ 2436565 h 6858000"/>
              <a:gd name="connsiteX177" fmla="*/ 9483851 w 12192000"/>
              <a:gd name="connsiteY177" fmla="*/ 2445087 h 6858000"/>
              <a:gd name="connsiteX178" fmla="*/ 9497896 w 12192000"/>
              <a:gd name="connsiteY178" fmla="*/ 2459219 h 6858000"/>
              <a:gd name="connsiteX179" fmla="*/ 9521707 w 12192000"/>
              <a:gd name="connsiteY179" fmla="*/ 2503510 h 6858000"/>
              <a:gd name="connsiteX180" fmla="*/ 9556943 w 12192000"/>
              <a:gd name="connsiteY180" fmla="*/ 2519851 h 6858000"/>
              <a:gd name="connsiteX181" fmla="*/ 9563672 w 12192000"/>
              <a:gd name="connsiteY181" fmla="*/ 2523663 h 6858000"/>
              <a:gd name="connsiteX182" fmla="*/ 9563658 w 12192000"/>
              <a:gd name="connsiteY182" fmla="*/ 2523954 h 6858000"/>
              <a:gd name="connsiteX183" fmla="*/ 9570458 w 12192000"/>
              <a:gd name="connsiteY183" fmla="*/ 2528407 h 6858000"/>
              <a:gd name="connsiteX184" fmla="*/ 9575942 w 12192000"/>
              <a:gd name="connsiteY184" fmla="*/ 2530612 h 6858000"/>
              <a:gd name="connsiteX185" fmla="*/ 9588998 w 12192000"/>
              <a:gd name="connsiteY185" fmla="*/ 2538008 h 6858000"/>
              <a:gd name="connsiteX186" fmla="*/ 9592500 w 12192000"/>
              <a:gd name="connsiteY186" fmla="*/ 2541990 h 6858000"/>
              <a:gd name="connsiteX187" fmla="*/ 9592461 w 12192000"/>
              <a:gd name="connsiteY187" fmla="*/ 2545645 h 6858000"/>
              <a:gd name="connsiteX188" fmla="*/ 9593855 w 12192000"/>
              <a:gd name="connsiteY188" fmla="*/ 2546028 h 6858000"/>
              <a:gd name="connsiteX189" fmla="*/ 9613198 w 12192000"/>
              <a:gd name="connsiteY189" fmla="*/ 2567162 h 6858000"/>
              <a:gd name="connsiteX190" fmla="*/ 9662375 w 12192000"/>
              <a:gd name="connsiteY190" fmla="*/ 2606378 h 6858000"/>
              <a:gd name="connsiteX191" fmla="*/ 9773773 w 12192000"/>
              <a:gd name="connsiteY191" fmla="*/ 2681549 h 6858000"/>
              <a:gd name="connsiteX192" fmla="*/ 9853091 w 12192000"/>
              <a:gd name="connsiteY192" fmla="*/ 2740567 h 6858000"/>
              <a:gd name="connsiteX193" fmla="*/ 9881979 w 12192000"/>
              <a:gd name="connsiteY193" fmla="*/ 2785572 h 6858000"/>
              <a:gd name="connsiteX194" fmla="*/ 9886493 w 12192000"/>
              <a:gd name="connsiteY194" fmla="*/ 2788985 h 6858000"/>
              <a:gd name="connsiteX195" fmla="*/ 9900616 w 12192000"/>
              <a:gd name="connsiteY195" fmla="*/ 2793889 h 6858000"/>
              <a:gd name="connsiteX196" fmla="*/ 9906223 w 12192000"/>
              <a:gd name="connsiteY196" fmla="*/ 2795001 h 6858000"/>
              <a:gd name="connsiteX197" fmla="*/ 9913796 w 12192000"/>
              <a:gd name="connsiteY197" fmla="*/ 2798185 h 6858000"/>
              <a:gd name="connsiteX198" fmla="*/ 9913891 w 12192000"/>
              <a:gd name="connsiteY198" fmla="*/ 2798497 h 6858000"/>
              <a:gd name="connsiteX199" fmla="*/ 9957978 w 12192000"/>
              <a:gd name="connsiteY199" fmla="*/ 2810450 h 6858000"/>
              <a:gd name="connsiteX200" fmla="*/ 9994905 w 12192000"/>
              <a:gd name="connsiteY200" fmla="*/ 2851743 h 6858000"/>
              <a:gd name="connsiteX201" fmla="*/ 10012335 w 12192000"/>
              <a:gd name="connsiteY201" fmla="*/ 2863503 h 6858000"/>
              <a:gd name="connsiteX202" fmla="*/ 10021140 w 12192000"/>
              <a:gd name="connsiteY202" fmla="*/ 2871021 h 6858000"/>
              <a:gd name="connsiteX203" fmla="*/ 10021363 w 12192000"/>
              <a:gd name="connsiteY203" fmla="*/ 2872291 h 6858000"/>
              <a:gd name="connsiteX204" fmla="*/ 10056696 w 12192000"/>
              <a:gd name="connsiteY204" fmla="*/ 2881211 h 6858000"/>
              <a:gd name="connsiteX205" fmla="*/ 10060629 w 12192000"/>
              <a:gd name="connsiteY205" fmla="*/ 2884267 h 6858000"/>
              <a:gd name="connsiteX206" fmla="*/ 10084630 w 12192000"/>
              <a:gd name="connsiteY206" fmla="*/ 2887690 h 6858000"/>
              <a:gd name="connsiteX207" fmla="*/ 10096512 w 12192000"/>
              <a:gd name="connsiteY207" fmla="*/ 2890733 h 6858000"/>
              <a:gd name="connsiteX208" fmla="*/ 10100935 w 12192000"/>
              <a:gd name="connsiteY208" fmla="*/ 2888959 h 6858000"/>
              <a:gd name="connsiteX209" fmla="*/ 10149815 w 12192000"/>
              <a:gd name="connsiteY209" fmla="*/ 2894040 h 6858000"/>
              <a:gd name="connsiteX210" fmla="*/ 10288689 w 12192000"/>
              <a:gd name="connsiteY210" fmla="*/ 2957584 h 6858000"/>
              <a:gd name="connsiteX211" fmla="*/ 10424309 w 12192000"/>
              <a:gd name="connsiteY211" fmla="*/ 2973627 h 6858000"/>
              <a:gd name="connsiteX212" fmla="*/ 10499279 w 12192000"/>
              <a:gd name="connsiteY212" fmla="*/ 3009111 h 6858000"/>
              <a:gd name="connsiteX213" fmla="*/ 10516468 w 12192000"/>
              <a:gd name="connsiteY213" fmla="*/ 3040116 h 6858000"/>
              <a:gd name="connsiteX214" fmla="*/ 10710530 w 12192000"/>
              <a:gd name="connsiteY214" fmla="*/ 3109023 h 6858000"/>
              <a:gd name="connsiteX215" fmla="*/ 10756420 w 12192000"/>
              <a:gd name="connsiteY215" fmla="*/ 3135681 h 6858000"/>
              <a:gd name="connsiteX216" fmla="*/ 10804325 w 12192000"/>
              <a:gd name="connsiteY216" fmla="*/ 3140650 h 6858000"/>
              <a:gd name="connsiteX217" fmla="*/ 10819334 w 12192000"/>
              <a:gd name="connsiteY217" fmla="*/ 3154675 h 6858000"/>
              <a:gd name="connsiteX218" fmla="*/ 10821840 w 12192000"/>
              <a:gd name="connsiteY218" fmla="*/ 3157296 h 6858000"/>
              <a:gd name="connsiteX219" fmla="*/ 10833661 w 12192000"/>
              <a:gd name="connsiteY219" fmla="*/ 3163373 h 6858000"/>
              <a:gd name="connsiteX220" fmla="*/ 10834755 w 12192000"/>
              <a:gd name="connsiteY220" fmla="*/ 3170607 h 6858000"/>
              <a:gd name="connsiteX221" fmla="*/ 10850942 w 12192000"/>
              <a:gd name="connsiteY221" fmla="*/ 3183705 h 6858000"/>
              <a:gd name="connsiteX222" fmla="*/ 10873328 w 12192000"/>
              <a:gd name="connsiteY222" fmla="*/ 3193349 h 6858000"/>
              <a:gd name="connsiteX223" fmla="*/ 10982089 w 12192000"/>
              <a:gd name="connsiteY223" fmla="*/ 3232949 h 6858000"/>
              <a:gd name="connsiteX224" fmla="*/ 11045805 w 12192000"/>
              <a:gd name="connsiteY224" fmla="*/ 3260191 h 6858000"/>
              <a:gd name="connsiteX225" fmla="*/ 11067877 w 12192000"/>
              <a:gd name="connsiteY225" fmla="*/ 3276112 h 6858000"/>
              <a:gd name="connsiteX226" fmla="*/ 11100133 w 12192000"/>
              <a:gd name="connsiteY226" fmla="*/ 3294599 h 6858000"/>
              <a:gd name="connsiteX227" fmla="*/ 11155410 w 12192000"/>
              <a:gd name="connsiteY227" fmla="*/ 3331540 h 6858000"/>
              <a:gd name="connsiteX228" fmla="*/ 11232547 w 12192000"/>
              <a:gd name="connsiteY228" fmla="*/ 3373668 h 6858000"/>
              <a:gd name="connsiteX229" fmla="*/ 11297822 w 12192000"/>
              <a:gd name="connsiteY229" fmla="*/ 3380555 h 6858000"/>
              <a:gd name="connsiteX230" fmla="*/ 11301371 w 12192000"/>
              <a:gd name="connsiteY230" fmla="*/ 3386959 h 6858000"/>
              <a:gd name="connsiteX231" fmla="*/ 11341987 w 12192000"/>
              <a:gd name="connsiteY231" fmla="*/ 3403320 h 6858000"/>
              <a:gd name="connsiteX232" fmla="*/ 11537405 w 12192000"/>
              <a:gd name="connsiteY232" fmla="*/ 3495439 h 6858000"/>
              <a:gd name="connsiteX233" fmla="*/ 11639338 w 12192000"/>
              <a:gd name="connsiteY233" fmla="*/ 3592655 h 6858000"/>
              <a:gd name="connsiteX234" fmla="*/ 11774154 w 12192000"/>
              <a:gd name="connsiteY234" fmla="*/ 3703764 h 6858000"/>
              <a:gd name="connsiteX235" fmla="*/ 11967900 w 12192000"/>
              <a:gd name="connsiteY235" fmla="*/ 3739404 h 6858000"/>
              <a:gd name="connsiteX236" fmla="*/ 12052251 w 12192000"/>
              <a:gd name="connsiteY236" fmla="*/ 3738162 h 6858000"/>
              <a:gd name="connsiteX237" fmla="*/ 12101844 w 12192000"/>
              <a:gd name="connsiteY237" fmla="*/ 3789811 h 6858000"/>
              <a:gd name="connsiteX238" fmla="*/ 12155104 w 12192000"/>
              <a:gd name="connsiteY238" fmla="*/ 3824490 h 6858000"/>
              <a:gd name="connsiteX239" fmla="*/ 12192000 w 12192000"/>
              <a:gd name="connsiteY239" fmla="*/ 3836507 h 6858000"/>
              <a:gd name="connsiteX240" fmla="*/ 12192000 w 12192000"/>
              <a:gd name="connsiteY240" fmla="*/ 6858000 h 6858000"/>
              <a:gd name="connsiteX241" fmla="*/ 4040176 w 12192000"/>
              <a:gd name="connsiteY241" fmla="*/ 6858000 h 6858000"/>
              <a:gd name="connsiteX242" fmla="*/ 4035195 w 12192000"/>
              <a:gd name="connsiteY242" fmla="*/ 6847706 h 6858000"/>
              <a:gd name="connsiteX243" fmla="*/ 4024571 w 12192000"/>
              <a:gd name="connsiteY243" fmla="*/ 6834979 h 6858000"/>
              <a:gd name="connsiteX244" fmla="*/ 4019140 w 12192000"/>
              <a:gd name="connsiteY244" fmla="*/ 6832910 h 6858000"/>
              <a:gd name="connsiteX245" fmla="*/ 4004905 w 12192000"/>
              <a:gd name="connsiteY245" fmla="*/ 6832293 h 6858000"/>
              <a:gd name="connsiteX246" fmla="*/ 3999653 w 12192000"/>
              <a:gd name="connsiteY246" fmla="*/ 6832889 h 6858000"/>
              <a:gd name="connsiteX247" fmla="*/ 3991753 w 12192000"/>
              <a:gd name="connsiteY247" fmla="*/ 6831996 h 6858000"/>
              <a:gd name="connsiteX248" fmla="*/ 3991528 w 12192000"/>
              <a:gd name="connsiteY248" fmla="*/ 6831709 h 6858000"/>
              <a:gd name="connsiteX249" fmla="*/ 3984190 w 12192000"/>
              <a:gd name="connsiteY249" fmla="*/ 6831390 h 6858000"/>
              <a:gd name="connsiteX250" fmla="*/ 3948690 w 12192000"/>
              <a:gd name="connsiteY250" fmla="*/ 6833171 h 6858000"/>
              <a:gd name="connsiteX251" fmla="*/ 3897896 w 12192000"/>
              <a:gd name="connsiteY251" fmla="*/ 6802710 h 6858000"/>
              <a:gd name="connsiteX252" fmla="*/ 3877605 w 12192000"/>
              <a:gd name="connsiteY252" fmla="*/ 6796165 h 6858000"/>
              <a:gd name="connsiteX253" fmla="*/ 3866602 w 12192000"/>
              <a:gd name="connsiteY253" fmla="*/ 6791257 h 6858000"/>
              <a:gd name="connsiteX254" fmla="*/ 3865811 w 12192000"/>
              <a:gd name="connsiteY254" fmla="*/ 6790043 h 6858000"/>
              <a:gd name="connsiteX255" fmla="*/ 3831795 w 12192000"/>
              <a:gd name="connsiteY255" fmla="*/ 6791881 h 6858000"/>
              <a:gd name="connsiteX256" fmla="*/ 3827025 w 12192000"/>
              <a:gd name="connsiteY256" fmla="*/ 6789998 h 6858000"/>
              <a:gd name="connsiteX257" fmla="*/ 3805177 w 12192000"/>
              <a:gd name="connsiteY257" fmla="*/ 6793919 h 6858000"/>
              <a:gd name="connsiteX258" fmla="*/ 3793719 w 12192000"/>
              <a:gd name="connsiteY258" fmla="*/ 6794494 h 6858000"/>
              <a:gd name="connsiteX259" fmla="*/ 3790837 w 12192000"/>
              <a:gd name="connsiteY259" fmla="*/ 6797650 h 6858000"/>
              <a:gd name="connsiteX260" fmla="*/ 3773741 w 12192000"/>
              <a:gd name="connsiteY260" fmla="*/ 6796977 h 6858000"/>
              <a:gd name="connsiteX261" fmla="*/ 3771642 w 12192000"/>
              <a:gd name="connsiteY261" fmla="*/ 6795770 h 6858000"/>
              <a:gd name="connsiteX262" fmla="*/ 3758039 w 12192000"/>
              <a:gd name="connsiteY262" fmla="*/ 6799416 h 6858000"/>
              <a:gd name="connsiteX263" fmla="*/ 3747245 w 12192000"/>
              <a:gd name="connsiteY263" fmla="*/ 6807548 h 6858000"/>
              <a:gd name="connsiteX264" fmla="*/ 3599970 w 12192000"/>
              <a:gd name="connsiteY264" fmla="*/ 6785930 h 6858000"/>
              <a:gd name="connsiteX265" fmla="*/ 3532509 w 12192000"/>
              <a:gd name="connsiteY265" fmla="*/ 6773888 h 6858000"/>
              <a:gd name="connsiteX266" fmla="*/ 3519209 w 12192000"/>
              <a:gd name="connsiteY266" fmla="*/ 6779801 h 6858000"/>
              <a:gd name="connsiteX267" fmla="*/ 3518611 w 12192000"/>
              <a:gd name="connsiteY267" fmla="*/ 6767130 h 6858000"/>
              <a:gd name="connsiteX268" fmla="*/ 3500042 w 12192000"/>
              <a:gd name="connsiteY268" fmla="*/ 6757141 h 6858000"/>
              <a:gd name="connsiteX269" fmla="*/ 3490483 w 12192000"/>
              <a:gd name="connsiteY269" fmla="*/ 6750514 h 6858000"/>
              <a:gd name="connsiteX270" fmla="*/ 3490120 w 12192000"/>
              <a:gd name="connsiteY270" fmla="*/ 6749268 h 6858000"/>
              <a:gd name="connsiteX271" fmla="*/ 3454165 w 12192000"/>
              <a:gd name="connsiteY271" fmla="*/ 6743923 h 6858000"/>
              <a:gd name="connsiteX272" fmla="*/ 3449932 w 12192000"/>
              <a:gd name="connsiteY272" fmla="*/ 6741269 h 6858000"/>
              <a:gd name="connsiteX273" fmla="*/ 3425804 w 12192000"/>
              <a:gd name="connsiteY273" fmla="*/ 6740274 h 6858000"/>
              <a:gd name="connsiteX274" fmla="*/ 3413708 w 12192000"/>
              <a:gd name="connsiteY274" fmla="*/ 6738431 h 6858000"/>
              <a:gd name="connsiteX275" fmla="*/ 3409529 w 12192000"/>
              <a:gd name="connsiteY275" fmla="*/ 6740648 h 6858000"/>
              <a:gd name="connsiteX276" fmla="*/ 3392060 w 12192000"/>
              <a:gd name="connsiteY276" fmla="*/ 6736540 h 6858000"/>
              <a:gd name="connsiteX277" fmla="*/ 3390340 w 12192000"/>
              <a:gd name="connsiteY277" fmla="*/ 6735035 h 6858000"/>
              <a:gd name="connsiteX278" fmla="*/ 3374867 w 12192000"/>
              <a:gd name="connsiteY278" fmla="*/ 6735488 h 6858000"/>
              <a:gd name="connsiteX279" fmla="*/ 3360611 w 12192000"/>
              <a:gd name="connsiteY279" fmla="*/ 6740511 h 6858000"/>
              <a:gd name="connsiteX280" fmla="*/ 3216077 w 12192000"/>
              <a:gd name="connsiteY280" fmla="*/ 6691033 h 6858000"/>
              <a:gd name="connsiteX281" fmla="*/ 3080116 w 12192000"/>
              <a:gd name="connsiteY281" fmla="*/ 6688703 h 6858000"/>
              <a:gd name="connsiteX282" fmla="*/ 3001959 w 12192000"/>
              <a:gd name="connsiteY282" fmla="*/ 6660812 h 6858000"/>
              <a:gd name="connsiteX283" fmla="*/ 2981461 w 12192000"/>
              <a:gd name="connsiteY283" fmla="*/ 6631565 h 6858000"/>
              <a:gd name="connsiteX284" fmla="*/ 2781735 w 12192000"/>
              <a:gd name="connsiteY284" fmla="*/ 6582305 h 6858000"/>
              <a:gd name="connsiteX285" fmla="*/ 2733334 w 12192000"/>
              <a:gd name="connsiteY285" fmla="*/ 6560298 h 6858000"/>
              <a:gd name="connsiteX286" fmla="*/ 2685391 w 12192000"/>
              <a:gd name="connsiteY286" fmla="*/ 6560172 h 6858000"/>
              <a:gd name="connsiteX287" fmla="*/ 2668962 w 12192000"/>
              <a:gd name="connsiteY287" fmla="*/ 6547670 h 6858000"/>
              <a:gd name="connsiteX288" fmla="*/ 2666187 w 12192000"/>
              <a:gd name="connsiteY288" fmla="*/ 6545304 h 6858000"/>
              <a:gd name="connsiteX289" fmla="*/ 2653807 w 12192000"/>
              <a:gd name="connsiteY289" fmla="*/ 6540428 h 6858000"/>
              <a:gd name="connsiteX290" fmla="*/ 2651913 w 12192000"/>
              <a:gd name="connsiteY290" fmla="*/ 6533309 h 6858000"/>
              <a:gd name="connsiteX291" fmla="*/ 2634424 w 12192000"/>
              <a:gd name="connsiteY291" fmla="*/ 6521851 h 6858000"/>
              <a:gd name="connsiteX292" fmla="*/ 2611193 w 12192000"/>
              <a:gd name="connsiteY292" fmla="*/ 6514476 h 6858000"/>
              <a:gd name="connsiteX293" fmla="*/ 2528835 w 12192000"/>
              <a:gd name="connsiteY293" fmla="*/ 6487649 h 6858000"/>
              <a:gd name="connsiteX294" fmla="*/ 2514424 w 12192000"/>
              <a:gd name="connsiteY294" fmla="*/ 6486794 h 6858000"/>
              <a:gd name="connsiteX295" fmla="*/ 2471857 w 12192000"/>
              <a:gd name="connsiteY295" fmla="*/ 6467930 h 6858000"/>
              <a:gd name="connsiteX296" fmla="*/ 2432918 w 12192000"/>
              <a:gd name="connsiteY296" fmla="*/ 6454737 h 6858000"/>
              <a:gd name="connsiteX297" fmla="*/ 2406746 w 12192000"/>
              <a:gd name="connsiteY297" fmla="*/ 6449571 h 6858000"/>
              <a:gd name="connsiteX298" fmla="*/ 2400673 w 12192000"/>
              <a:gd name="connsiteY298" fmla="*/ 6445392 h 6858000"/>
              <a:gd name="connsiteX299" fmla="*/ 2375430 w 12192000"/>
              <a:gd name="connsiteY299" fmla="*/ 6436198 h 6858000"/>
              <a:gd name="connsiteX300" fmla="*/ 2361493 w 12192000"/>
              <a:gd name="connsiteY300" fmla="*/ 6435403 h 6858000"/>
              <a:gd name="connsiteX301" fmla="*/ 2350645 w 12192000"/>
              <a:gd name="connsiteY301" fmla="*/ 6424146 h 6858000"/>
              <a:gd name="connsiteX302" fmla="*/ 2348985 w 12192000"/>
              <a:gd name="connsiteY302" fmla="*/ 6417814 h 6858000"/>
              <a:gd name="connsiteX303" fmla="*/ 2330080 w 12192000"/>
              <a:gd name="connsiteY303" fmla="*/ 6414668 h 6858000"/>
              <a:gd name="connsiteX304" fmla="*/ 2316586 w 12192000"/>
              <a:gd name="connsiteY304" fmla="*/ 6404861 h 6858000"/>
              <a:gd name="connsiteX305" fmla="*/ 2302599 w 12192000"/>
              <a:gd name="connsiteY305" fmla="*/ 6404321 h 6858000"/>
              <a:gd name="connsiteX306" fmla="*/ 2297404 w 12192000"/>
              <a:gd name="connsiteY306" fmla="*/ 6401899 h 6858000"/>
              <a:gd name="connsiteX307" fmla="*/ 2284680 w 12192000"/>
              <a:gd name="connsiteY307" fmla="*/ 6395205 h 6858000"/>
              <a:gd name="connsiteX308" fmla="*/ 2263087 w 12192000"/>
              <a:gd name="connsiteY308" fmla="*/ 6382363 h 6858000"/>
              <a:gd name="connsiteX309" fmla="*/ 2256073 w 12192000"/>
              <a:gd name="connsiteY309" fmla="*/ 6379356 h 6858000"/>
              <a:gd name="connsiteX310" fmla="*/ 2242767 w 12192000"/>
              <a:gd name="connsiteY310" fmla="*/ 6365725 h 6858000"/>
              <a:gd name="connsiteX311" fmla="*/ 2214365 w 12192000"/>
              <a:gd name="connsiteY311" fmla="*/ 6348883 h 6858000"/>
              <a:gd name="connsiteX312" fmla="*/ 2167979 w 12192000"/>
              <a:gd name="connsiteY312" fmla="*/ 6306176 h 6858000"/>
              <a:gd name="connsiteX313" fmla="*/ 2139905 w 12192000"/>
              <a:gd name="connsiteY313" fmla="*/ 6283989 h 6858000"/>
              <a:gd name="connsiteX314" fmla="*/ 2121769 w 12192000"/>
              <a:gd name="connsiteY314" fmla="*/ 6265897 h 6858000"/>
              <a:gd name="connsiteX315" fmla="*/ 2063279 w 12192000"/>
              <a:gd name="connsiteY315" fmla="*/ 6230326 h 6858000"/>
              <a:gd name="connsiteX316" fmla="*/ 1961177 w 12192000"/>
              <a:gd name="connsiteY316" fmla="*/ 6175750 h 6858000"/>
              <a:gd name="connsiteX317" fmla="*/ 1940650 w 12192000"/>
              <a:gd name="connsiteY317" fmla="*/ 6163189 h 6858000"/>
              <a:gd name="connsiteX318" fmla="*/ 1927814 w 12192000"/>
              <a:gd name="connsiteY318" fmla="*/ 6148653 h 6858000"/>
              <a:gd name="connsiteX319" fmla="*/ 1929028 w 12192000"/>
              <a:gd name="connsiteY319" fmla="*/ 6142021 h 6858000"/>
              <a:gd name="connsiteX320" fmla="*/ 1918509 w 12192000"/>
              <a:gd name="connsiteY320" fmla="*/ 6134512 h 6858000"/>
              <a:gd name="connsiteX321" fmla="*/ 1916718 w 12192000"/>
              <a:gd name="connsiteY321" fmla="*/ 6131733 h 6858000"/>
              <a:gd name="connsiteX322" fmla="*/ 1905431 w 12192000"/>
              <a:gd name="connsiteY322" fmla="*/ 6116581 h 6858000"/>
              <a:gd name="connsiteX323" fmla="*/ 1856375 w 12192000"/>
              <a:gd name="connsiteY323" fmla="*/ 6103646 h 6858000"/>
              <a:gd name="connsiteX324" fmla="*/ 1816551 w 12192000"/>
              <a:gd name="connsiteY324" fmla="*/ 6071761 h 6858000"/>
              <a:gd name="connsiteX325" fmla="*/ 1633798 w 12192000"/>
              <a:gd name="connsiteY325" fmla="*/ 5975947 h 6858000"/>
              <a:gd name="connsiteX326" fmla="*/ 1625768 w 12192000"/>
              <a:gd name="connsiteY326" fmla="*/ 5945296 h 6858000"/>
              <a:gd name="connsiteX327" fmla="*/ 1558071 w 12192000"/>
              <a:gd name="connsiteY327" fmla="*/ 5900388 h 6858000"/>
              <a:gd name="connsiteX328" fmla="*/ 1419833 w 12192000"/>
              <a:gd name="connsiteY328" fmla="*/ 5862012 h 6858000"/>
              <a:gd name="connsiteX329" fmla="*/ 1293711 w 12192000"/>
              <a:gd name="connsiteY329" fmla="*/ 5780774 h 6858000"/>
              <a:gd name="connsiteX330" fmla="*/ 1276884 w 12192000"/>
              <a:gd name="connsiteY330" fmla="*/ 5781282 h 6858000"/>
              <a:gd name="connsiteX331" fmla="*/ 1260832 w 12192000"/>
              <a:gd name="connsiteY331" fmla="*/ 5777530 h 6858000"/>
              <a:gd name="connsiteX332" fmla="*/ 1259737 w 12192000"/>
              <a:gd name="connsiteY332" fmla="*/ 5775777 h 6858000"/>
              <a:gd name="connsiteX333" fmla="*/ 1243663 w 12192000"/>
              <a:gd name="connsiteY333" fmla="*/ 5767569 h 6858000"/>
              <a:gd name="connsiteX334" fmla="*/ 1238401 w 12192000"/>
              <a:gd name="connsiteY334" fmla="*/ 5768358 h 6858000"/>
              <a:gd name="connsiteX335" fmla="*/ 1226827 w 12192000"/>
              <a:gd name="connsiteY335" fmla="*/ 5763537 h 6858000"/>
              <a:gd name="connsiteX336" fmla="*/ 1202553 w 12192000"/>
              <a:gd name="connsiteY336" fmla="*/ 5756225 h 6858000"/>
              <a:gd name="connsiteX337" fmla="*/ 1199393 w 12192000"/>
              <a:gd name="connsiteY337" fmla="*/ 5752809 h 6858000"/>
              <a:gd name="connsiteX338" fmla="*/ 1164932 w 12192000"/>
              <a:gd name="connsiteY338" fmla="*/ 5738590 h 6858000"/>
              <a:gd name="connsiteX339" fmla="*/ 1165111 w 12192000"/>
              <a:gd name="connsiteY339" fmla="*/ 5737421 h 6858000"/>
              <a:gd name="connsiteX340" fmla="*/ 1158259 w 12192000"/>
              <a:gd name="connsiteY340" fmla="*/ 5729163 h 6858000"/>
              <a:gd name="connsiteX341" fmla="*/ 1143665 w 12192000"/>
              <a:gd name="connsiteY341" fmla="*/ 5715599 h 6858000"/>
              <a:gd name="connsiteX342" fmla="*/ 1118122 w 12192000"/>
              <a:gd name="connsiteY342" fmla="*/ 5672283 h 6858000"/>
              <a:gd name="connsiteX343" fmla="*/ 1082268 w 12192000"/>
              <a:gd name="connsiteY343" fmla="*/ 5657351 h 6858000"/>
              <a:gd name="connsiteX344" fmla="*/ 1075393 w 12192000"/>
              <a:gd name="connsiteY344" fmla="*/ 5653807 h 6858000"/>
              <a:gd name="connsiteX345" fmla="*/ 1075396 w 12192000"/>
              <a:gd name="connsiteY345" fmla="*/ 5653514 h 6858000"/>
              <a:gd name="connsiteX346" fmla="*/ 1068424 w 12192000"/>
              <a:gd name="connsiteY346" fmla="*/ 5649335 h 6858000"/>
              <a:gd name="connsiteX347" fmla="*/ 1062858 w 12192000"/>
              <a:gd name="connsiteY347" fmla="*/ 5647349 h 6858000"/>
              <a:gd name="connsiteX348" fmla="*/ 1049520 w 12192000"/>
              <a:gd name="connsiteY348" fmla="*/ 5640476 h 6858000"/>
              <a:gd name="connsiteX349" fmla="*/ 1045864 w 12192000"/>
              <a:gd name="connsiteY349" fmla="*/ 5636633 h 6858000"/>
              <a:gd name="connsiteX350" fmla="*/ 1045757 w 12192000"/>
              <a:gd name="connsiteY350" fmla="*/ 5632979 h 6858000"/>
              <a:gd name="connsiteX351" fmla="*/ 1044350 w 12192000"/>
              <a:gd name="connsiteY351" fmla="*/ 5632652 h 6858000"/>
              <a:gd name="connsiteX352" fmla="*/ 1024186 w 12192000"/>
              <a:gd name="connsiteY352" fmla="*/ 5612300 h 6858000"/>
              <a:gd name="connsiteX353" fmla="*/ 973495 w 12192000"/>
              <a:gd name="connsiteY353" fmla="*/ 5575059 h 6858000"/>
              <a:gd name="connsiteX354" fmla="*/ 942299 w 12192000"/>
              <a:gd name="connsiteY354" fmla="*/ 5557148 h 6858000"/>
              <a:gd name="connsiteX355" fmla="*/ 859213 w 12192000"/>
              <a:gd name="connsiteY355" fmla="*/ 5504353 h 6858000"/>
              <a:gd name="connsiteX356" fmla="*/ 777621 w 12192000"/>
              <a:gd name="connsiteY356" fmla="*/ 5448518 h 6858000"/>
              <a:gd name="connsiteX357" fmla="*/ 746978 w 12192000"/>
              <a:gd name="connsiteY357" fmla="*/ 5404694 h 6858000"/>
              <a:gd name="connsiteX358" fmla="*/ 742331 w 12192000"/>
              <a:gd name="connsiteY358" fmla="*/ 5401459 h 6858000"/>
              <a:gd name="connsiteX359" fmla="*/ 728026 w 12192000"/>
              <a:gd name="connsiteY359" fmla="*/ 5397117 h 6858000"/>
              <a:gd name="connsiteX360" fmla="*/ 722379 w 12192000"/>
              <a:gd name="connsiteY360" fmla="*/ 5396227 h 6858000"/>
              <a:gd name="connsiteX361" fmla="*/ 714684 w 12192000"/>
              <a:gd name="connsiteY361" fmla="*/ 5393346 h 6858000"/>
              <a:gd name="connsiteX362" fmla="*/ 714579 w 12192000"/>
              <a:gd name="connsiteY362" fmla="*/ 5393038 h 6858000"/>
              <a:gd name="connsiteX363" fmla="*/ 707205 w 12192000"/>
              <a:gd name="connsiteY363" fmla="*/ 5390802 h 6858000"/>
              <a:gd name="connsiteX364" fmla="*/ 670052 w 12192000"/>
              <a:gd name="connsiteY364" fmla="*/ 5382838 h 6858000"/>
              <a:gd name="connsiteX365" fmla="*/ 631523 w 12192000"/>
              <a:gd name="connsiteY365" fmla="*/ 5343039 h 6858000"/>
              <a:gd name="connsiteX366" fmla="*/ 613641 w 12192000"/>
              <a:gd name="connsiteY366" fmla="*/ 5331978 h 6858000"/>
              <a:gd name="connsiteX367" fmla="*/ 604546 w 12192000"/>
              <a:gd name="connsiteY367" fmla="*/ 5324813 h 6858000"/>
              <a:gd name="connsiteX368" fmla="*/ 604272 w 12192000"/>
              <a:gd name="connsiteY368" fmla="*/ 5323553 h 6858000"/>
              <a:gd name="connsiteX369" fmla="*/ 568614 w 12192000"/>
              <a:gd name="connsiteY369" fmla="*/ 5316038 h 6858000"/>
              <a:gd name="connsiteX370" fmla="*/ 564563 w 12192000"/>
              <a:gd name="connsiteY370" fmla="*/ 5313140 h 6858000"/>
              <a:gd name="connsiteX371" fmla="*/ 540445 w 12192000"/>
              <a:gd name="connsiteY371" fmla="*/ 5310669 h 6858000"/>
              <a:gd name="connsiteX372" fmla="*/ 528452 w 12192000"/>
              <a:gd name="connsiteY372" fmla="*/ 5308096 h 6858000"/>
              <a:gd name="connsiteX373" fmla="*/ 524103 w 12192000"/>
              <a:gd name="connsiteY373" fmla="*/ 5310045 h 6858000"/>
              <a:gd name="connsiteX374" fmla="*/ 506887 w 12192000"/>
              <a:gd name="connsiteY374" fmla="*/ 5304890 h 6858000"/>
              <a:gd name="connsiteX375" fmla="*/ 505272 w 12192000"/>
              <a:gd name="connsiteY375" fmla="*/ 5303292 h 6858000"/>
              <a:gd name="connsiteX376" fmla="*/ 489724 w 12192000"/>
              <a:gd name="connsiteY376" fmla="*/ 5302789 h 6858000"/>
              <a:gd name="connsiteX377" fmla="*/ 475061 w 12192000"/>
              <a:gd name="connsiteY377" fmla="*/ 5306899 h 6858000"/>
              <a:gd name="connsiteX378" fmla="*/ 333782 w 12192000"/>
              <a:gd name="connsiteY378" fmla="*/ 5248898 h 6858000"/>
              <a:gd name="connsiteX379" fmla="*/ 197633 w 12192000"/>
              <a:gd name="connsiteY379" fmla="*/ 5238233 h 6858000"/>
              <a:gd name="connsiteX380" fmla="*/ 121319 w 12192000"/>
              <a:gd name="connsiteY380" fmla="*/ 5205740 h 6858000"/>
              <a:gd name="connsiteX381" fmla="*/ 102916 w 12192000"/>
              <a:gd name="connsiteY381" fmla="*/ 5175442 h 6858000"/>
              <a:gd name="connsiteX382" fmla="*/ 5531 w 12192000"/>
              <a:gd name="connsiteY382" fmla="*/ 5150468 h 6858000"/>
              <a:gd name="connsiteX383" fmla="*/ 0 w 12192000"/>
              <a:gd name="connsiteY383" fmla="*/ 5148137 h 6858000"/>
              <a:gd name="connsiteX384" fmla="*/ 0 w 12192000"/>
              <a:gd name="connsiteY384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781190 w 12192000"/>
              <a:gd name="connsiteY59" fmla="*/ 902841 h 6858000"/>
              <a:gd name="connsiteX60" fmla="*/ 5816140 w 12192000"/>
              <a:gd name="connsiteY60" fmla="*/ 953204 h 6858000"/>
              <a:gd name="connsiteX61" fmla="*/ 5820473 w 12192000"/>
              <a:gd name="connsiteY61" fmla="*/ 961824 h 6858000"/>
              <a:gd name="connsiteX62" fmla="*/ 5821809 w 12192000"/>
              <a:gd name="connsiteY62" fmla="*/ 961260 h 6858000"/>
              <a:gd name="connsiteX63" fmla="*/ 5878596 w 12192000"/>
              <a:gd name="connsiteY63" fmla="*/ 956413 h 6858000"/>
              <a:gd name="connsiteX64" fmla="*/ 6043187 w 12192000"/>
              <a:gd name="connsiteY64" fmla="*/ 995015 h 6858000"/>
              <a:gd name="connsiteX65" fmla="*/ 6071396 w 12192000"/>
              <a:gd name="connsiteY65" fmla="*/ 1022266 h 6858000"/>
              <a:gd name="connsiteX66" fmla="*/ 6150894 w 12192000"/>
              <a:gd name="connsiteY66" fmla="*/ 1038291 h 6858000"/>
              <a:gd name="connsiteX67" fmla="*/ 6273687 w 12192000"/>
              <a:gd name="connsiteY67" fmla="*/ 1017635 h 6858000"/>
              <a:gd name="connsiteX68" fmla="*/ 6419991 w 12192000"/>
              <a:gd name="connsiteY68" fmla="*/ 1045061 h 6858000"/>
              <a:gd name="connsiteX69" fmla="*/ 6431099 w 12192000"/>
              <a:gd name="connsiteY69" fmla="*/ 1037361 h 6858000"/>
              <a:gd name="connsiteX70" fmla="*/ 6444834 w 12192000"/>
              <a:gd name="connsiteY70" fmla="*/ 1034256 h 6858000"/>
              <a:gd name="connsiteX71" fmla="*/ 6446883 w 12192000"/>
              <a:gd name="connsiteY71" fmla="*/ 1035544 h 6858000"/>
              <a:gd name="connsiteX72" fmla="*/ 6463941 w 12192000"/>
              <a:gd name="connsiteY72" fmla="*/ 1036894 h 6858000"/>
              <a:gd name="connsiteX73" fmla="*/ 6466945 w 12192000"/>
              <a:gd name="connsiteY73" fmla="*/ 1033855 h 6858000"/>
              <a:gd name="connsiteX74" fmla="*/ 6478417 w 12192000"/>
              <a:gd name="connsiteY74" fmla="*/ 1033733 h 6858000"/>
              <a:gd name="connsiteX75" fmla="*/ 6500402 w 12192000"/>
              <a:gd name="connsiteY75" fmla="*/ 1030680 h 6858000"/>
              <a:gd name="connsiteX76" fmla="*/ 6505094 w 12192000"/>
              <a:gd name="connsiteY76" fmla="*/ 1032749 h 6858000"/>
              <a:gd name="connsiteX77" fmla="*/ 6539157 w 12192000"/>
              <a:gd name="connsiteY77" fmla="*/ 1032257 h 6858000"/>
              <a:gd name="connsiteX78" fmla="*/ 6539899 w 12192000"/>
              <a:gd name="connsiteY78" fmla="*/ 1033503 h 6858000"/>
              <a:gd name="connsiteX79" fmla="*/ 6550699 w 12192000"/>
              <a:gd name="connsiteY79" fmla="*/ 1038843 h 6858000"/>
              <a:gd name="connsiteX80" fmla="*/ 6570715 w 12192000"/>
              <a:gd name="connsiteY80" fmla="*/ 1046184 h 6858000"/>
              <a:gd name="connsiteX81" fmla="*/ 6620265 w 12192000"/>
              <a:gd name="connsiteY81" fmla="*/ 1078631 h 6858000"/>
              <a:gd name="connsiteX82" fmla="*/ 6655806 w 12192000"/>
              <a:gd name="connsiteY82" fmla="*/ 1078255 h 6858000"/>
              <a:gd name="connsiteX83" fmla="*/ 6663127 w 12192000"/>
              <a:gd name="connsiteY83" fmla="*/ 1078865 h 6858000"/>
              <a:gd name="connsiteX84" fmla="*/ 6663341 w 12192000"/>
              <a:gd name="connsiteY84" fmla="*/ 1079159 h 6858000"/>
              <a:gd name="connsiteX85" fmla="*/ 6671198 w 12192000"/>
              <a:gd name="connsiteY85" fmla="*/ 1080364 h 6858000"/>
              <a:gd name="connsiteX86" fmla="*/ 6676471 w 12192000"/>
              <a:gd name="connsiteY86" fmla="*/ 1079975 h 6858000"/>
              <a:gd name="connsiteX87" fmla="*/ 6690669 w 12192000"/>
              <a:gd name="connsiteY87" fmla="*/ 1081157 h 6858000"/>
              <a:gd name="connsiteX88" fmla="*/ 6696014 w 12192000"/>
              <a:gd name="connsiteY88" fmla="*/ 1083440 h 6858000"/>
              <a:gd name="connsiteX89" fmla="*/ 6740323 w 12192000"/>
              <a:gd name="connsiteY89" fmla="*/ 1121917 h 6858000"/>
              <a:gd name="connsiteX90" fmla="*/ 6833807 w 12192000"/>
              <a:gd name="connsiteY90" fmla="*/ 1161011 h 6858000"/>
              <a:gd name="connsiteX91" fmla="*/ 6927369 w 12192000"/>
              <a:gd name="connsiteY91" fmla="*/ 1196594 h 6858000"/>
              <a:gd name="connsiteX92" fmla="*/ 6961729 w 12192000"/>
              <a:gd name="connsiteY92" fmla="*/ 1207961 h 6858000"/>
              <a:gd name="connsiteX93" fmla="*/ 7020836 w 12192000"/>
              <a:gd name="connsiteY93" fmla="*/ 1234907 h 6858000"/>
              <a:gd name="connsiteX94" fmla="*/ 7046578 w 12192000"/>
              <a:gd name="connsiteY94" fmla="*/ 1251394 h 6858000"/>
              <a:gd name="connsiteX95" fmla="*/ 7047934 w 12192000"/>
              <a:gd name="connsiteY95" fmla="*/ 1251407 h 6858000"/>
              <a:gd name="connsiteX96" fmla="*/ 7049496 w 12192000"/>
              <a:gd name="connsiteY96" fmla="*/ 1255183 h 6858000"/>
              <a:gd name="connsiteX97" fmla="*/ 7054225 w 12192000"/>
              <a:gd name="connsiteY97" fmla="*/ 1258330 h 6858000"/>
              <a:gd name="connsiteX98" fmla="*/ 7068600 w 12192000"/>
              <a:gd name="connsiteY98" fmla="*/ 1262374 h 6858000"/>
              <a:gd name="connsiteX99" fmla="*/ 7074245 w 12192000"/>
              <a:gd name="connsiteY99" fmla="*/ 1263147 h 6858000"/>
              <a:gd name="connsiteX100" fmla="*/ 7081994 w 12192000"/>
              <a:gd name="connsiteY100" fmla="*/ 1265870 h 6858000"/>
              <a:gd name="connsiteX101" fmla="*/ 7082110 w 12192000"/>
              <a:gd name="connsiteY101" fmla="*/ 1266176 h 6858000"/>
              <a:gd name="connsiteX102" fmla="*/ 7089518 w 12192000"/>
              <a:gd name="connsiteY102" fmla="*/ 1268260 h 6858000"/>
              <a:gd name="connsiteX103" fmla="*/ 7126734 w 12192000"/>
              <a:gd name="connsiteY103" fmla="*/ 1275441 h 6858000"/>
              <a:gd name="connsiteX104" fmla="*/ 7166398 w 12192000"/>
              <a:gd name="connsiteY104" fmla="*/ 1314578 h 6858000"/>
              <a:gd name="connsiteX105" fmla="*/ 7184558 w 12192000"/>
              <a:gd name="connsiteY105" fmla="*/ 1325296 h 6858000"/>
              <a:gd name="connsiteX106" fmla="*/ 7193847 w 12192000"/>
              <a:gd name="connsiteY106" fmla="*/ 1332295 h 6858000"/>
              <a:gd name="connsiteX107" fmla="*/ 7194161 w 12192000"/>
              <a:gd name="connsiteY107" fmla="*/ 1333553 h 6858000"/>
              <a:gd name="connsiteX108" fmla="*/ 7229876 w 12192000"/>
              <a:gd name="connsiteY108" fmla="*/ 1340317 h 6858000"/>
              <a:gd name="connsiteX109" fmla="*/ 7234001 w 12192000"/>
              <a:gd name="connsiteY109" fmla="*/ 1343138 h 6858000"/>
              <a:gd name="connsiteX110" fmla="*/ 7258071 w 12192000"/>
              <a:gd name="connsiteY110" fmla="*/ 1345086 h 6858000"/>
              <a:gd name="connsiteX111" fmla="*/ 7270084 w 12192000"/>
              <a:gd name="connsiteY111" fmla="*/ 1347406 h 6858000"/>
              <a:gd name="connsiteX112" fmla="*/ 7274348 w 12192000"/>
              <a:gd name="connsiteY112" fmla="*/ 1345355 h 6858000"/>
              <a:gd name="connsiteX113" fmla="*/ 7291641 w 12192000"/>
              <a:gd name="connsiteY113" fmla="*/ 1350152 h 6858000"/>
              <a:gd name="connsiteX114" fmla="*/ 7293299 w 12192000"/>
              <a:gd name="connsiteY114" fmla="*/ 1351723 h 6858000"/>
              <a:gd name="connsiteX115" fmla="*/ 7308780 w 12192000"/>
              <a:gd name="connsiteY115" fmla="*/ 1351882 h 6858000"/>
              <a:gd name="connsiteX116" fmla="*/ 7323222 w 12192000"/>
              <a:gd name="connsiteY116" fmla="*/ 1347429 h 6858000"/>
              <a:gd name="connsiteX117" fmla="*/ 7465686 w 12192000"/>
              <a:gd name="connsiteY117" fmla="*/ 1402581 h 6858000"/>
              <a:gd name="connsiteX118" fmla="*/ 7601448 w 12192000"/>
              <a:gd name="connsiteY118" fmla="*/ 1410288 h 6858000"/>
              <a:gd name="connsiteX119" fmla="*/ 7678442 w 12192000"/>
              <a:gd name="connsiteY119" fmla="*/ 1441250 h 6858000"/>
              <a:gd name="connsiteX120" fmla="*/ 7697766 w 12192000"/>
              <a:gd name="connsiteY120" fmla="*/ 1471283 h 6858000"/>
              <a:gd name="connsiteX121" fmla="*/ 7895389 w 12192000"/>
              <a:gd name="connsiteY121" fmla="*/ 1528404 h 6858000"/>
              <a:gd name="connsiteX122" fmla="*/ 7942882 w 12192000"/>
              <a:gd name="connsiteY122" fmla="*/ 1552309 h 6858000"/>
              <a:gd name="connsiteX123" fmla="*/ 7990783 w 12192000"/>
              <a:gd name="connsiteY123" fmla="*/ 1554330 h 6858000"/>
              <a:gd name="connsiteX124" fmla="*/ 8006704 w 12192000"/>
              <a:gd name="connsiteY124" fmla="*/ 1567471 h 6858000"/>
              <a:gd name="connsiteX125" fmla="*/ 8009383 w 12192000"/>
              <a:gd name="connsiteY125" fmla="*/ 1569949 h 6858000"/>
              <a:gd name="connsiteX126" fmla="*/ 8021560 w 12192000"/>
              <a:gd name="connsiteY126" fmla="*/ 1575310 h 6858000"/>
              <a:gd name="connsiteX127" fmla="*/ 8023171 w 12192000"/>
              <a:gd name="connsiteY127" fmla="*/ 1582497 h 6858000"/>
              <a:gd name="connsiteX128" fmla="*/ 8040193 w 12192000"/>
              <a:gd name="connsiteY128" fmla="*/ 1594637 h 6858000"/>
              <a:gd name="connsiteX129" fmla="*/ 8063115 w 12192000"/>
              <a:gd name="connsiteY129" fmla="*/ 1602925 h 6858000"/>
              <a:gd name="connsiteX130" fmla="*/ 8144347 w 12192000"/>
              <a:gd name="connsiteY130" fmla="*/ 1632988 h 6858000"/>
              <a:gd name="connsiteX131" fmla="*/ 8158712 w 12192000"/>
              <a:gd name="connsiteY131" fmla="*/ 1634412 h 6858000"/>
              <a:gd name="connsiteX132" fmla="*/ 8200499 w 12192000"/>
              <a:gd name="connsiteY132" fmla="*/ 1654946 h 6858000"/>
              <a:gd name="connsiteX133" fmla="*/ 8238887 w 12192000"/>
              <a:gd name="connsiteY133" fmla="*/ 1669668 h 6858000"/>
              <a:gd name="connsiteX134" fmla="*/ 8264834 w 12192000"/>
              <a:gd name="connsiteY134" fmla="*/ 1675864 h 6858000"/>
              <a:gd name="connsiteX135" fmla="*/ 8270738 w 12192000"/>
              <a:gd name="connsiteY135" fmla="*/ 1680281 h 6858000"/>
              <a:gd name="connsiteX136" fmla="*/ 8295598 w 12192000"/>
              <a:gd name="connsiteY136" fmla="*/ 1690467 h 6858000"/>
              <a:gd name="connsiteX137" fmla="*/ 8309492 w 12192000"/>
              <a:gd name="connsiteY137" fmla="*/ 1691813 h 6858000"/>
              <a:gd name="connsiteX138" fmla="*/ 8319886 w 12192000"/>
              <a:gd name="connsiteY138" fmla="*/ 1703489 h 6858000"/>
              <a:gd name="connsiteX139" fmla="*/ 8321293 w 12192000"/>
              <a:gd name="connsiteY139" fmla="*/ 1709881 h 6858000"/>
              <a:gd name="connsiteX140" fmla="*/ 8340060 w 12192000"/>
              <a:gd name="connsiteY140" fmla="*/ 1713773 h 6858000"/>
              <a:gd name="connsiteX141" fmla="*/ 8353156 w 12192000"/>
              <a:gd name="connsiteY141" fmla="*/ 1724106 h 6858000"/>
              <a:gd name="connsiteX142" fmla="*/ 8367110 w 12192000"/>
              <a:gd name="connsiteY142" fmla="*/ 1725198 h 6858000"/>
              <a:gd name="connsiteX143" fmla="*/ 8372206 w 12192000"/>
              <a:gd name="connsiteY143" fmla="*/ 1727823 h 6858000"/>
              <a:gd name="connsiteX144" fmla="*/ 8384655 w 12192000"/>
              <a:gd name="connsiteY144" fmla="*/ 1735016 h 6858000"/>
              <a:gd name="connsiteX145" fmla="*/ 8405722 w 12192000"/>
              <a:gd name="connsiteY145" fmla="*/ 1748702 h 6858000"/>
              <a:gd name="connsiteX146" fmla="*/ 8412613 w 12192000"/>
              <a:gd name="connsiteY146" fmla="*/ 1751985 h 6858000"/>
              <a:gd name="connsiteX147" fmla="*/ 8425370 w 12192000"/>
              <a:gd name="connsiteY147" fmla="*/ 1766131 h 6858000"/>
              <a:gd name="connsiteX148" fmla="*/ 8453084 w 12192000"/>
              <a:gd name="connsiteY148" fmla="*/ 1784084 h 6858000"/>
              <a:gd name="connsiteX149" fmla="*/ 8497742 w 12192000"/>
              <a:gd name="connsiteY149" fmla="*/ 1828591 h 6858000"/>
              <a:gd name="connsiteX150" fmla="*/ 8524917 w 12192000"/>
              <a:gd name="connsiteY150" fmla="*/ 1851871 h 6858000"/>
              <a:gd name="connsiteX151" fmla="*/ 8542324 w 12192000"/>
              <a:gd name="connsiteY151" fmla="*/ 1870667 h 6858000"/>
              <a:gd name="connsiteX152" fmla="*/ 8599360 w 12192000"/>
              <a:gd name="connsiteY152" fmla="*/ 1908523 h 6858000"/>
              <a:gd name="connsiteX153" fmla="*/ 8699225 w 12192000"/>
              <a:gd name="connsiteY153" fmla="*/ 1967095 h 6858000"/>
              <a:gd name="connsiteX154" fmla="*/ 8719238 w 12192000"/>
              <a:gd name="connsiteY154" fmla="*/ 1980456 h 6858000"/>
              <a:gd name="connsiteX155" fmla="*/ 8731490 w 12192000"/>
              <a:gd name="connsiteY155" fmla="*/ 1995489 h 6858000"/>
              <a:gd name="connsiteX156" fmla="*/ 8730014 w 12192000"/>
              <a:gd name="connsiteY156" fmla="*/ 2002069 h 6858000"/>
              <a:gd name="connsiteX157" fmla="*/ 8740228 w 12192000"/>
              <a:gd name="connsiteY157" fmla="*/ 2009987 h 6858000"/>
              <a:gd name="connsiteX158" fmla="*/ 8741908 w 12192000"/>
              <a:gd name="connsiteY158" fmla="*/ 2012836 h 6858000"/>
              <a:gd name="connsiteX159" fmla="*/ 8752587 w 12192000"/>
              <a:gd name="connsiteY159" fmla="*/ 2028423 h 6858000"/>
              <a:gd name="connsiteX160" fmla="*/ 8801093 w 12192000"/>
              <a:gd name="connsiteY160" fmla="*/ 2043286 h 6858000"/>
              <a:gd name="connsiteX161" fmla="*/ 8839624 w 12192000"/>
              <a:gd name="connsiteY161" fmla="*/ 2076720 h 6858000"/>
              <a:gd name="connsiteX162" fmla="*/ 9018445 w 12192000"/>
              <a:gd name="connsiteY162" fmla="*/ 2179689 h 6858000"/>
              <a:gd name="connsiteX163" fmla="*/ 9025257 w 12192000"/>
              <a:gd name="connsiteY163" fmla="*/ 2210633 h 6858000"/>
              <a:gd name="connsiteX164" fmla="*/ 9091124 w 12192000"/>
              <a:gd name="connsiteY164" fmla="*/ 2258185 h 6858000"/>
              <a:gd name="connsiteX165" fmla="*/ 9227735 w 12192000"/>
              <a:gd name="connsiteY165" fmla="*/ 2301998 h 6858000"/>
              <a:gd name="connsiteX166" fmla="*/ 9350546 w 12192000"/>
              <a:gd name="connsiteY166" fmla="*/ 2388160 h 6858000"/>
              <a:gd name="connsiteX167" fmla="*/ 9367381 w 12192000"/>
              <a:gd name="connsiteY167" fmla="*/ 2388317 h 6858000"/>
              <a:gd name="connsiteX168" fmla="*/ 9383272 w 12192000"/>
              <a:gd name="connsiteY168" fmla="*/ 2392702 h 6858000"/>
              <a:gd name="connsiteX169" fmla="*/ 9384297 w 12192000"/>
              <a:gd name="connsiteY169" fmla="*/ 2394496 h 6858000"/>
              <a:gd name="connsiteX170" fmla="*/ 9400033 w 12192000"/>
              <a:gd name="connsiteY170" fmla="*/ 2403335 h 6858000"/>
              <a:gd name="connsiteX171" fmla="*/ 9405322 w 12192000"/>
              <a:gd name="connsiteY171" fmla="*/ 2402752 h 6858000"/>
              <a:gd name="connsiteX172" fmla="*/ 9416697 w 12192000"/>
              <a:gd name="connsiteY172" fmla="*/ 2408028 h 6858000"/>
              <a:gd name="connsiteX173" fmla="*/ 9440663 w 12192000"/>
              <a:gd name="connsiteY173" fmla="*/ 2416293 h 6858000"/>
              <a:gd name="connsiteX174" fmla="*/ 9477557 w 12192000"/>
              <a:gd name="connsiteY174" fmla="*/ 2435403 h 6858000"/>
              <a:gd name="connsiteX175" fmla="*/ 9477331 w 12192000"/>
              <a:gd name="connsiteY175" fmla="*/ 2436565 h 6858000"/>
              <a:gd name="connsiteX176" fmla="*/ 9483851 w 12192000"/>
              <a:gd name="connsiteY176" fmla="*/ 2445087 h 6858000"/>
              <a:gd name="connsiteX177" fmla="*/ 9497896 w 12192000"/>
              <a:gd name="connsiteY177" fmla="*/ 2459219 h 6858000"/>
              <a:gd name="connsiteX178" fmla="*/ 9521707 w 12192000"/>
              <a:gd name="connsiteY178" fmla="*/ 2503510 h 6858000"/>
              <a:gd name="connsiteX179" fmla="*/ 9556943 w 12192000"/>
              <a:gd name="connsiteY179" fmla="*/ 2519851 h 6858000"/>
              <a:gd name="connsiteX180" fmla="*/ 9563672 w 12192000"/>
              <a:gd name="connsiteY180" fmla="*/ 2523663 h 6858000"/>
              <a:gd name="connsiteX181" fmla="*/ 9563658 w 12192000"/>
              <a:gd name="connsiteY181" fmla="*/ 2523954 h 6858000"/>
              <a:gd name="connsiteX182" fmla="*/ 9570458 w 12192000"/>
              <a:gd name="connsiteY182" fmla="*/ 2528407 h 6858000"/>
              <a:gd name="connsiteX183" fmla="*/ 9575942 w 12192000"/>
              <a:gd name="connsiteY183" fmla="*/ 2530612 h 6858000"/>
              <a:gd name="connsiteX184" fmla="*/ 9588998 w 12192000"/>
              <a:gd name="connsiteY184" fmla="*/ 2538008 h 6858000"/>
              <a:gd name="connsiteX185" fmla="*/ 9592500 w 12192000"/>
              <a:gd name="connsiteY185" fmla="*/ 2541990 h 6858000"/>
              <a:gd name="connsiteX186" fmla="*/ 9592461 w 12192000"/>
              <a:gd name="connsiteY186" fmla="*/ 2545645 h 6858000"/>
              <a:gd name="connsiteX187" fmla="*/ 9593855 w 12192000"/>
              <a:gd name="connsiteY187" fmla="*/ 2546028 h 6858000"/>
              <a:gd name="connsiteX188" fmla="*/ 9613198 w 12192000"/>
              <a:gd name="connsiteY188" fmla="*/ 2567162 h 6858000"/>
              <a:gd name="connsiteX189" fmla="*/ 9662375 w 12192000"/>
              <a:gd name="connsiteY189" fmla="*/ 2606378 h 6858000"/>
              <a:gd name="connsiteX190" fmla="*/ 9773773 w 12192000"/>
              <a:gd name="connsiteY190" fmla="*/ 2681549 h 6858000"/>
              <a:gd name="connsiteX191" fmla="*/ 9853091 w 12192000"/>
              <a:gd name="connsiteY191" fmla="*/ 2740567 h 6858000"/>
              <a:gd name="connsiteX192" fmla="*/ 9881979 w 12192000"/>
              <a:gd name="connsiteY192" fmla="*/ 2785572 h 6858000"/>
              <a:gd name="connsiteX193" fmla="*/ 9886493 w 12192000"/>
              <a:gd name="connsiteY193" fmla="*/ 2788985 h 6858000"/>
              <a:gd name="connsiteX194" fmla="*/ 9900616 w 12192000"/>
              <a:gd name="connsiteY194" fmla="*/ 2793889 h 6858000"/>
              <a:gd name="connsiteX195" fmla="*/ 9906223 w 12192000"/>
              <a:gd name="connsiteY195" fmla="*/ 2795001 h 6858000"/>
              <a:gd name="connsiteX196" fmla="*/ 9913796 w 12192000"/>
              <a:gd name="connsiteY196" fmla="*/ 2798185 h 6858000"/>
              <a:gd name="connsiteX197" fmla="*/ 9913891 w 12192000"/>
              <a:gd name="connsiteY197" fmla="*/ 2798497 h 6858000"/>
              <a:gd name="connsiteX198" fmla="*/ 9957978 w 12192000"/>
              <a:gd name="connsiteY198" fmla="*/ 2810450 h 6858000"/>
              <a:gd name="connsiteX199" fmla="*/ 9994905 w 12192000"/>
              <a:gd name="connsiteY199" fmla="*/ 2851743 h 6858000"/>
              <a:gd name="connsiteX200" fmla="*/ 10012335 w 12192000"/>
              <a:gd name="connsiteY200" fmla="*/ 2863503 h 6858000"/>
              <a:gd name="connsiteX201" fmla="*/ 10021140 w 12192000"/>
              <a:gd name="connsiteY201" fmla="*/ 2871021 h 6858000"/>
              <a:gd name="connsiteX202" fmla="*/ 10021363 w 12192000"/>
              <a:gd name="connsiteY202" fmla="*/ 2872291 h 6858000"/>
              <a:gd name="connsiteX203" fmla="*/ 10056696 w 12192000"/>
              <a:gd name="connsiteY203" fmla="*/ 2881211 h 6858000"/>
              <a:gd name="connsiteX204" fmla="*/ 10060629 w 12192000"/>
              <a:gd name="connsiteY204" fmla="*/ 2884267 h 6858000"/>
              <a:gd name="connsiteX205" fmla="*/ 10084630 w 12192000"/>
              <a:gd name="connsiteY205" fmla="*/ 2887690 h 6858000"/>
              <a:gd name="connsiteX206" fmla="*/ 10096512 w 12192000"/>
              <a:gd name="connsiteY206" fmla="*/ 2890733 h 6858000"/>
              <a:gd name="connsiteX207" fmla="*/ 10100935 w 12192000"/>
              <a:gd name="connsiteY207" fmla="*/ 2888959 h 6858000"/>
              <a:gd name="connsiteX208" fmla="*/ 10149815 w 12192000"/>
              <a:gd name="connsiteY208" fmla="*/ 2894040 h 6858000"/>
              <a:gd name="connsiteX209" fmla="*/ 10288689 w 12192000"/>
              <a:gd name="connsiteY209" fmla="*/ 2957584 h 6858000"/>
              <a:gd name="connsiteX210" fmla="*/ 10424309 w 12192000"/>
              <a:gd name="connsiteY210" fmla="*/ 2973627 h 6858000"/>
              <a:gd name="connsiteX211" fmla="*/ 10499279 w 12192000"/>
              <a:gd name="connsiteY211" fmla="*/ 3009111 h 6858000"/>
              <a:gd name="connsiteX212" fmla="*/ 10516468 w 12192000"/>
              <a:gd name="connsiteY212" fmla="*/ 3040116 h 6858000"/>
              <a:gd name="connsiteX213" fmla="*/ 10710530 w 12192000"/>
              <a:gd name="connsiteY213" fmla="*/ 3109023 h 6858000"/>
              <a:gd name="connsiteX214" fmla="*/ 10756420 w 12192000"/>
              <a:gd name="connsiteY214" fmla="*/ 3135681 h 6858000"/>
              <a:gd name="connsiteX215" fmla="*/ 10804325 w 12192000"/>
              <a:gd name="connsiteY215" fmla="*/ 3140650 h 6858000"/>
              <a:gd name="connsiteX216" fmla="*/ 10819334 w 12192000"/>
              <a:gd name="connsiteY216" fmla="*/ 3154675 h 6858000"/>
              <a:gd name="connsiteX217" fmla="*/ 10821840 w 12192000"/>
              <a:gd name="connsiteY217" fmla="*/ 3157296 h 6858000"/>
              <a:gd name="connsiteX218" fmla="*/ 10833661 w 12192000"/>
              <a:gd name="connsiteY218" fmla="*/ 3163373 h 6858000"/>
              <a:gd name="connsiteX219" fmla="*/ 10834755 w 12192000"/>
              <a:gd name="connsiteY219" fmla="*/ 3170607 h 6858000"/>
              <a:gd name="connsiteX220" fmla="*/ 10850942 w 12192000"/>
              <a:gd name="connsiteY220" fmla="*/ 3183705 h 6858000"/>
              <a:gd name="connsiteX221" fmla="*/ 10873328 w 12192000"/>
              <a:gd name="connsiteY221" fmla="*/ 3193349 h 6858000"/>
              <a:gd name="connsiteX222" fmla="*/ 10982089 w 12192000"/>
              <a:gd name="connsiteY222" fmla="*/ 3232949 h 6858000"/>
              <a:gd name="connsiteX223" fmla="*/ 11045805 w 12192000"/>
              <a:gd name="connsiteY223" fmla="*/ 3260191 h 6858000"/>
              <a:gd name="connsiteX224" fmla="*/ 11067877 w 12192000"/>
              <a:gd name="connsiteY224" fmla="*/ 3276112 h 6858000"/>
              <a:gd name="connsiteX225" fmla="*/ 11100133 w 12192000"/>
              <a:gd name="connsiteY225" fmla="*/ 3294599 h 6858000"/>
              <a:gd name="connsiteX226" fmla="*/ 11155410 w 12192000"/>
              <a:gd name="connsiteY226" fmla="*/ 3331540 h 6858000"/>
              <a:gd name="connsiteX227" fmla="*/ 11232547 w 12192000"/>
              <a:gd name="connsiteY227" fmla="*/ 3373668 h 6858000"/>
              <a:gd name="connsiteX228" fmla="*/ 11297822 w 12192000"/>
              <a:gd name="connsiteY228" fmla="*/ 3380555 h 6858000"/>
              <a:gd name="connsiteX229" fmla="*/ 11301371 w 12192000"/>
              <a:gd name="connsiteY229" fmla="*/ 3386959 h 6858000"/>
              <a:gd name="connsiteX230" fmla="*/ 11341987 w 12192000"/>
              <a:gd name="connsiteY230" fmla="*/ 3403320 h 6858000"/>
              <a:gd name="connsiteX231" fmla="*/ 11537405 w 12192000"/>
              <a:gd name="connsiteY231" fmla="*/ 3495439 h 6858000"/>
              <a:gd name="connsiteX232" fmla="*/ 11639338 w 12192000"/>
              <a:gd name="connsiteY232" fmla="*/ 3592655 h 6858000"/>
              <a:gd name="connsiteX233" fmla="*/ 11774154 w 12192000"/>
              <a:gd name="connsiteY233" fmla="*/ 3703764 h 6858000"/>
              <a:gd name="connsiteX234" fmla="*/ 11967900 w 12192000"/>
              <a:gd name="connsiteY234" fmla="*/ 3739404 h 6858000"/>
              <a:gd name="connsiteX235" fmla="*/ 12052251 w 12192000"/>
              <a:gd name="connsiteY235" fmla="*/ 3738162 h 6858000"/>
              <a:gd name="connsiteX236" fmla="*/ 12101844 w 12192000"/>
              <a:gd name="connsiteY236" fmla="*/ 3789811 h 6858000"/>
              <a:gd name="connsiteX237" fmla="*/ 12155104 w 12192000"/>
              <a:gd name="connsiteY237" fmla="*/ 3824490 h 6858000"/>
              <a:gd name="connsiteX238" fmla="*/ 12192000 w 12192000"/>
              <a:gd name="connsiteY238" fmla="*/ 3836507 h 6858000"/>
              <a:gd name="connsiteX239" fmla="*/ 12192000 w 12192000"/>
              <a:gd name="connsiteY239" fmla="*/ 6858000 h 6858000"/>
              <a:gd name="connsiteX240" fmla="*/ 4040176 w 12192000"/>
              <a:gd name="connsiteY240" fmla="*/ 6858000 h 6858000"/>
              <a:gd name="connsiteX241" fmla="*/ 4035195 w 12192000"/>
              <a:gd name="connsiteY241" fmla="*/ 6847706 h 6858000"/>
              <a:gd name="connsiteX242" fmla="*/ 4024571 w 12192000"/>
              <a:gd name="connsiteY242" fmla="*/ 6834979 h 6858000"/>
              <a:gd name="connsiteX243" fmla="*/ 4019140 w 12192000"/>
              <a:gd name="connsiteY243" fmla="*/ 6832910 h 6858000"/>
              <a:gd name="connsiteX244" fmla="*/ 4004905 w 12192000"/>
              <a:gd name="connsiteY244" fmla="*/ 6832293 h 6858000"/>
              <a:gd name="connsiteX245" fmla="*/ 3999653 w 12192000"/>
              <a:gd name="connsiteY245" fmla="*/ 6832889 h 6858000"/>
              <a:gd name="connsiteX246" fmla="*/ 3991753 w 12192000"/>
              <a:gd name="connsiteY246" fmla="*/ 6831996 h 6858000"/>
              <a:gd name="connsiteX247" fmla="*/ 3991528 w 12192000"/>
              <a:gd name="connsiteY247" fmla="*/ 6831709 h 6858000"/>
              <a:gd name="connsiteX248" fmla="*/ 3984190 w 12192000"/>
              <a:gd name="connsiteY248" fmla="*/ 6831390 h 6858000"/>
              <a:gd name="connsiteX249" fmla="*/ 3948690 w 12192000"/>
              <a:gd name="connsiteY249" fmla="*/ 6833171 h 6858000"/>
              <a:gd name="connsiteX250" fmla="*/ 3897896 w 12192000"/>
              <a:gd name="connsiteY250" fmla="*/ 6802710 h 6858000"/>
              <a:gd name="connsiteX251" fmla="*/ 3877605 w 12192000"/>
              <a:gd name="connsiteY251" fmla="*/ 6796165 h 6858000"/>
              <a:gd name="connsiteX252" fmla="*/ 3866602 w 12192000"/>
              <a:gd name="connsiteY252" fmla="*/ 6791257 h 6858000"/>
              <a:gd name="connsiteX253" fmla="*/ 3865811 w 12192000"/>
              <a:gd name="connsiteY253" fmla="*/ 6790043 h 6858000"/>
              <a:gd name="connsiteX254" fmla="*/ 3831795 w 12192000"/>
              <a:gd name="connsiteY254" fmla="*/ 6791881 h 6858000"/>
              <a:gd name="connsiteX255" fmla="*/ 3827025 w 12192000"/>
              <a:gd name="connsiteY255" fmla="*/ 6789998 h 6858000"/>
              <a:gd name="connsiteX256" fmla="*/ 3805177 w 12192000"/>
              <a:gd name="connsiteY256" fmla="*/ 6793919 h 6858000"/>
              <a:gd name="connsiteX257" fmla="*/ 3793719 w 12192000"/>
              <a:gd name="connsiteY257" fmla="*/ 6794494 h 6858000"/>
              <a:gd name="connsiteX258" fmla="*/ 3790837 w 12192000"/>
              <a:gd name="connsiteY258" fmla="*/ 6797650 h 6858000"/>
              <a:gd name="connsiteX259" fmla="*/ 3773741 w 12192000"/>
              <a:gd name="connsiteY259" fmla="*/ 6796977 h 6858000"/>
              <a:gd name="connsiteX260" fmla="*/ 3771642 w 12192000"/>
              <a:gd name="connsiteY260" fmla="*/ 6795770 h 6858000"/>
              <a:gd name="connsiteX261" fmla="*/ 3758039 w 12192000"/>
              <a:gd name="connsiteY261" fmla="*/ 6799416 h 6858000"/>
              <a:gd name="connsiteX262" fmla="*/ 3747245 w 12192000"/>
              <a:gd name="connsiteY262" fmla="*/ 6807548 h 6858000"/>
              <a:gd name="connsiteX263" fmla="*/ 3599970 w 12192000"/>
              <a:gd name="connsiteY263" fmla="*/ 6785930 h 6858000"/>
              <a:gd name="connsiteX264" fmla="*/ 3532509 w 12192000"/>
              <a:gd name="connsiteY264" fmla="*/ 6773888 h 6858000"/>
              <a:gd name="connsiteX265" fmla="*/ 3519209 w 12192000"/>
              <a:gd name="connsiteY265" fmla="*/ 6779801 h 6858000"/>
              <a:gd name="connsiteX266" fmla="*/ 3518611 w 12192000"/>
              <a:gd name="connsiteY266" fmla="*/ 6767130 h 6858000"/>
              <a:gd name="connsiteX267" fmla="*/ 3500042 w 12192000"/>
              <a:gd name="connsiteY267" fmla="*/ 6757141 h 6858000"/>
              <a:gd name="connsiteX268" fmla="*/ 3490483 w 12192000"/>
              <a:gd name="connsiteY268" fmla="*/ 6750514 h 6858000"/>
              <a:gd name="connsiteX269" fmla="*/ 3490120 w 12192000"/>
              <a:gd name="connsiteY269" fmla="*/ 6749268 h 6858000"/>
              <a:gd name="connsiteX270" fmla="*/ 3454165 w 12192000"/>
              <a:gd name="connsiteY270" fmla="*/ 6743923 h 6858000"/>
              <a:gd name="connsiteX271" fmla="*/ 3449932 w 12192000"/>
              <a:gd name="connsiteY271" fmla="*/ 6741269 h 6858000"/>
              <a:gd name="connsiteX272" fmla="*/ 3425804 w 12192000"/>
              <a:gd name="connsiteY272" fmla="*/ 6740274 h 6858000"/>
              <a:gd name="connsiteX273" fmla="*/ 3413708 w 12192000"/>
              <a:gd name="connsiteY273" fmla="*/ 6738431 h 6858000"/>
              <a:gd name="connsiteX274" fmla="*/ 3409529 w 12192000"/>
              <a:gd name="connsiteY274" fmla="*/ 6740648 h 6858000"/>
              <a:gd name="connsiteX275" fmla="*/ 3392060 w 12192000"/>
              <a:gd name="connsiteY275" fmla="*/ 6736540 h 6858000"/>
              <a:gd name="connsiteX276" fmla="*/ 3390340 w 12192000"/>
              <a:gd name="connsiteY276" fmla="*/ 6735035 h 6858000"/>
              <a:gd name="connsiteX277" fmla="*/ 3374867 w 12192000"/>
              <a:gd name="connsiteY277" fmla="*/ 6735488 h 6858000"/>
              <a:gd name="connsiteX278" fmla="*/ 3360611 w 12192000"/>
              <a:gd name="connsiteY278" fmla="*/ 6740511 h 6858000"/>
              <a:gd name="connsiteX279" fmla="*/ 3216077 w 12192000"/>
              <a:gd name="connsiteY279" fmla="*/ 6691033 h 6858000"/>
              <a:gd name="connsiteX280" fmla="*/ 3080116 w 12192000"/>
              <a:gd name="connsiteY280" fmla="*/ 6688703 h 6858000"/>
              <a:gd name="connsiteX281" fmla="*/ 3001959 w 12192000"/>
              <a:gd name="connsiteY281" fmla="*/ 6660812 h 6858000"/>
              <a:gd name="connsiteX282" fmla="*/ 2981461 w 12192000"/>
              <a:gd name="connsiteY282" fmla="*/ 6631565 h 6858000"/>
              <a:gd name="connsiteX283" fmla="*/ 2781735 w 12192000"/>
              <a:gd name="connsiteY283" fmla="*/ 6582305 h 6858000"/>
              <a:gd name="connsiteX284" fmla="*/ 2733334 w 12192000"/>
              <a:gd name="connsiteY284" fmla="*/ 6560298 h 6858000"/>
              <a:gd name="connsiteX285" fmla="*/ 2685391 w 12192000"/>
              <a:gd name="connsiteY285" fmla="*/ 6560172 h 6858000"/>
              <a:gd name="connsiteX286" fmla="*/ 2668962 w 12192000"/>
              <a:gd name="connsiteY286" fmla="*/ 6547670 h 6858000"/>
              <a:gd name="connsiteX287" fmla="*/ 2666187 w 12192000"/>
              <a:gd name="connsiteY287" fmla="*/ 6545304 h 6858000"/>
              <a:gd name="connsiteX288" fmla="*/ 2653807 w 12192000"/>
              <a:gd name="connsiteY288" fmla="*/ 6540428 h 6858000"/>
              <a:gd name="connsiteX289" fmla="*/ 2651913 w 12192000"/>
              <a:gd name="connsiteY289" fmla="*/ 6533309 h 6858000"/>
              <a:gd name="connsiteX290" fmla="*/ 2634424 w 12192000"/>
              <a:gd name="connsiteY290" fmla="*/ 6521851 h 6858000"/>
              <a:gd name="connsiteX291" fmla="*/ 2611193 w 12192000"/>
              <a:gd name="connsiteY291" fmla="*/ 6514476 h 6858000"/>
              <a:gd name="connsiteX292" fmla="*/ 2528835 w 12192000"/>
              <a:gd name="connsiteY292" fmla="*/ 6487649 h 6858000"/>
              <a:gd name="connsiteX293" fmla="*/ 2514424 w 12192000"/>
              <a:gd name="connsiteY293" fmla="*/ 6486794 h 6858000"/>
              <a:gd name="connsiteX294" fmla="*/ 2471857 w 12192000"/>
              <a:gd name="connsiteY294" fmla="*/ 6467930 h 6858000"/>
              <a:gd name="connsiteX295" fmla="*/ 2432918 w 12192000"/>
              <a:gd name="connsiteY295" fmla="*/ 6454737 h 6858000"/>
              <a:gd name="connsiteX296" fmla="*/ 2406746 w 12192000"/>
              <a:gd name="connsiteY296" fmla="*/ 6449571 h 6858000"/>
              <a:gd name="connsiteX297" fmla="*/ 2400673 w 12192000"/>
              <a:gd name="connsiteY297" fmla="*/ 6445392 h 6858000"/>
              <a:gd name="connsiteX298" fmla="*/ 2375430 w 12192000"/>
              <a:gd name="connsiteY298" fmla="*/ 6436198 h 6858000"/>
              <a:gd name="connsiteX299" fmla="*/ 2361493 w 12192000"/>
              <a:gd name="connsiteY299" fmla="*/ 6435403 h 6858000"/>
              <a:gd name="connsiteX300" fmla="*/ 2350645 w 12192000"/>
              <a:gd name="connsiteY300" fmla="*/ 6424146 h 6858000"/>
              <a:gd name="connsiteX301" fmla="*/ 2348985 w 12192000"/>
              <a:gd name="connsiteY301" fmla="*/ 6417814 h 6858000"/>
              <a:gd name="connsiteX302" fmla="*/ 2330080 w 12192000"/>
              <a:gd name="connsiteY302" fmla="*/ 6414668 h 6858000"/>
              <a:gd name="connsiteX303" fmla="*/ 2316586 w 12192000"/>
              <a:gd name="connsiteY303" fmla="*/ 6404861 h 6858000"/>
              <a:gd name="connsiteX304" fmla="*/ 2302599 w 12192000"/>
              <a:gd name="connsiteY304" fmla="*/ 6404321 h 6858000"/>
              <a:gd name="connsiteX305" fmla="*/ 2297404 w 12192000"/>
              <a:gd name="connsiteY305" fmla="*/ 6401899 h 6858000"/>
              <a:gd name="connsiteX306" fmla="*/ 2284680 w 12192000"/>
              <a:gd name="connsiteY306" fmla="*/ 6395205 h 6858000"/>
              <a:gd name="connsiteX307" fmla="*/ 2263087 w 12192000"/>
              <a:gd name="connsiteY307" fmla="*/ 6382363 h 6858000"/>
              <a:gd name="connsiteX308" fmla="*/ 2256073 w 12192000"/>
              <a:gd name="connsiteY308" fmla="*/ 6379356 h 6858000"/>
              <a:gd name="connsiteX309" fmla="*/ 2242767 w 12192000"/>
              <a:gd name="connsiteY309" fmla="*/ 6365725 h 6858000"/>
              <a:gd name="connsiteX310" fmla="*/ 2214365 w 12192000"/>
              <a:gd name="connsiteY310" fmla="*/ 6348883 h 6858000"/>
              <a:gd name="connsiteX311" fmla="*/ 2167979 w 12192000"/>
              <a:gd name="connsiteY311" fmla="*/ 6306176 h 6858000"/>
              <a:gd name="connsiteX312" fmla="*/ 2139905 w 12192000"/>
              <a:gd name="connsiteY312" fmla="*/ 6283989 h 6858000"/>
              <a:gd name="connsiteX313" fmla="*/ 2121769 w 12192000"/>
              <a:gd name="connsiteY313" fmla="*/ 6265897 h 6858000"/>
              <a:gd name="connsiteX314" fmla="*/ 2063279 w 12192000"/>
              <a:gd name="connsiteY314" fmla="*/ 6230326 h 6858000"/>
              <a:gd name="connsiteX315" fmla="*/ 1961177 w 12192000"/>
              <a:gd name="connsiteY315" fmla="*/ 6175750 h 6858000"/>
              <a:gd name="connsiteX316" fmla="*/ 1940650 w 12192000"/>
              <a:gd name="connsiteY316" fmla="*/ 6163189 h 6858000"/>
              <a:gd name="connsiteX317" fmla="*/ 1927814 w 12192000"/>
              <a:gd name="connsiteY317" fmla="*/ 6148653 h 6858000"/>
              <a:gd name="connsiteX318" fmla="*/ 1929028 w 12192000"/>
              <a:gd name="connsiteY318" fmla="*/ 6142021 h 6858000"/>
              <a:gd name="connsiteX319" fmla="*/ 1918509 w 12192000"/>
              <a:gd name="connsiteY319" fmla="*/ 6134512 h 6858000"/>
              <a:gd name="connsiteX320" fmla="*/ 1916718 w 12192000"/>
              <a:gd name="connsiteY320" fmla="*/ 6131733 h 6858000"/>
              <a:gd name="connsiteX321" fmla="*/ 1905431 w 12192000"/>
              <a:gd name="connsiteY321" fmla="*/ 6116581 h 6858000"/>
              <a:gd name="connsiteX322" fmla="*/ 1856375 w 12192000"/>
              <a:gd name="connsiteY322" fmla="*/ 6103646 h 6858000"/>
              <a:gd name="connsiteX323" fmla="*/ 1816551 w 12192000"/>
              <a:gd name="connsiteY323" fmla="*/ 6071761 h 6858000"/>
              <a:gd name="connsiteX324" fmla="*/ 1633798 w 12192000"/>
              <a:gd name="connsiteY324" fmla="*/ 5975947 h 6858000"/>
              <a:gd name="connsiteX325" fmla="*/ 1625768 w 12192000"/>
              <a:gd name="connsiteY325" fmla="*/ 5945296 h 6858000"/>
              <a:gd name="connsiteX326" fmla="*/ 1558071 w 12192000"/>
              <a:gd name="connsiteY326" fmla="*/ 5900388 h 6858000"/>
              <a:gd name="connsiteX327" fmla="*/ 1419833 w 12192000"/>
              <a:gd name="connsiteY327" fmla="*/ 5862012 h 6858000"/>
              <a:gd name="connsiteX328" fmla="*/ 1293711 w 12192000"/>
              <a:gd name="connsiteY328" fmla="*/ 5780774 h 6858000"/>
              <a:gd name="connsiteX329" fmla="*/ 1276884 w 12192000"/>
              <a:gd name="connsiteY329" fmla="*/ 5781282 h 6858000"/>
              <a:gd name="connsiteX330" fmla="*/ 1260832 w 12192000"/>
              <a:gd name="connsiteY330" fmla="*/ 5777530 h 6858000"/>
              <a:gd name="connsiteX331" fmla="*/ 1259737 w 12192000"/>
              <a:gd name="connsiteY331" fmla="*/ 5775777 h 6858000"/>
              <a:gd name="connsiteX332" fmla="*/ 1243663 w 12192000"/>
              <a:gd name="connsiteY332" fmla="*/ 5767569 h 6858000"/>
              <a:gd name="connsiteX333" fmla="*/ 1238401 w 12192000"/>
              <a:gd name="connsiteY333" fmla="*/ 5768358 h 6858000"/>
              <a:gd name="connsiteX334" fmla="*/ 1226827 w 12192000"/>
              <a:gd name="connsiteY334" fmla="*/ 5763537 h 6858000"/>
              <a:gd name="connsiteX335" fmla="*/ 1202553 w 12192000"/>
              <a:gd name="connsiteY335" fmla="*/ 5756225 h 6858000"/>
              <a:gd name="connsiteX336" fmla="*/ 1199393 w 12192000"/>
              <a:gd name="connsiteY336" fmla="*/ 5752809 h 6858000"/>
              <a:gd name="connsiteX337" fmla="*/ 1164932 w 12192000"/>
              <a:gd name="connsiteY337" fmla="*/ 5738590 h 6858000"/>
              <a:gd name="connsiteX338" fmla="*/ 1165111 w 12192000"/>
              <a:gd name="connsiteY338" fmla="*/ 5737421 h 6858000"/>
              <a:gd name="connsiteX339" fmla="*/ 1158259 w 12192000"/>
              <a:gd name="connsiteY339" fmla="*/ 5729163 h 6858000"/>
              <a:gd name="connsiteX340" fmla="*/ 1143665 w 12192000"/>
              <a:gd name="connsiteY340" fmla="*/ 5715599 h 6858000"/>
              <a:gd name="connsiteX341" fmla="*/ 1118122 w 12192000"/>
              <a:gd name="connsiteY341" fmla="*/ 5672283 h 6858000"/>
              <a:gd name="connsiteX342" fmla="*/ 1082268 w 12192000"/>
              <a:gd name="connsiteY342" fmla="*/ 5657351 h 6858000"/>
              <a:gd name="connsiteX343" fmla="*/ 1075393 w 12192000"/>
              <a:gd name="connsiteY343" fmla="*/ 5653807 h 6858000"/>
              <a:gd name="connsiteX344" fmla="*/ 1075396 w 12192000"/>
              <a:gd name="connsiteY344" fmla="*/ 5653514 h 6858000"/>
              <a:gd name="connsiteX345" fmla="*/ 1068424 w 12192000"/>
              <a:gd name="connsiteY345" fmla="*/ 5649335 h 6858000"/>
              <a:gd name="connsiteX346" fmla="*/ 1062858 w 12192000"/>
              <a:gd name="connsiteY346" fmla="*/ 5647349 h 6858000"/>
              <a:gd name="connsiteX347" fmla="*/ 1049520 w 12192000"/>
              <a:gd name="connsiteY347" fmla="*/ 5640476 h 6858000"/>
              <a:gd name="connsiteX348" fmla="*/ 1045864 w 12192000"/>
              <a:gd name="connsiteY348" fmla="*/ 5636633 h 6858000"/>
              <a:gd name="connsiteX349" fmla="*/ 1045757 w 12192000"/>
              <a:gd name="connsiteY349" fmla="*/ 5632979 h 6858000"/>
              <a:gd name="connsiteX350" fmla="*/ 1044350 w 12192000"/>
              <a:gd name="connsiteY350" fmla="*/ 5632652 h 6858000"/>
              <a:gd name="connsiteX351" fmla="*/ 1024186 w 12192000"/>
              <a:gd name="connsiteY351" fmla="*/ 5612300 h 6858000"/>
              <a:gd name="connsiteX352" fmla="*/ 973495 w 12192000"/>
              <a:gd name="connsiteY352" fmla="*/ 5575059 h 6858000"/>
              <a:gd name="connsiteX353" fmla="*/ 942299 w 12192000"/>
              <a:gd name="connsiteY353" fmla="*/ 5557148 h 6858000"/>
              <a:gd name="connsiteX354" fmla="*/ 859213 w 12192000"/>
              <a:gd name="connsiteY354" fmla="*/ 5504353 h 6858000"/>
              <a:gd name="connsiteX355" fmla="*/ 777621 w 12192000"/>
              <a:gd name="connsiteY355" fmla="*/ 5448518 h 6858000"/>
              <a:gd name="connsiteX356" fmla="*/ 746978 w 12192000"/>
              <a:gd name="connsiteY356" fmla="*/ 5404694 h 6858000"/>
              <a:gd name="connsiteX357" fmla="*/ 742331 w 12192000"/>
              <a:gd name="connsiteY357" fmla="*/ 5401459 h 6858000"/>
              <a:gd name="connsiteX358" fmla="*/ 728026 w 12192000"/>
              <a:gd name="connsiteY358" fmla="*/ 5397117 h 6858000"/>
              <a:gd name="connsiteX359" fmla="*/ 722379 w 12192000"/>
              <a:gd name="connsiteY359" fmla="*/ 5396227 h 6858000"/>
              <a:gd name="connsiteX360" fmla="*/ 714684 w 12192000"/>
              <a:gd name="connsiteY360" fmla="*/ 5393346 h 6858000"/>
              <a:gd name="connsiteX361" fmla="*/ 714579 w 12192000"/>
              <a:gd name="connsiteY361" fmla="*/ 5393038 h 6858000"/>
              <a:gd name="connsiteX362" fmla="*/ 707205 w 12192000"/>
              <a:gd name="connsiteY362" fmla="*/ 5390802 h 6858000"/>
              <a:gd name="connsiteX363" fmla="*/ 670052 w 12192000"/>
              <a:gd name="connsiteY363" fmla="*/ 5382838 h 6858000"/>
              <a:gd name="connsiteX364" fmla="*/ 631523 w 12192000"/>
              <a:gd name="connsiteY364" fmla="*/ 5343039 h 6858000"/>
              <a:gd name="connsiteX365" fmla="*/ 613641 w 12192000"/>
              <a:gd name="connsiteY365" fmla="*/ 5331978 h 6858000"/>
              <a:gd name="connsiteX366" fmla="*/ 604546 w 12192000"/>
              <a:gd name="connsiteY366" fmla="*/ 5324813 h 6858000"/>
              <a:gd name="connsiteX367" fmla="*/ 604272 w 12192000"/>
              <a:gd name="connsiteY367" fmla="*/ 5323553 h 6858000"/>
              <a:gd name="connsiteX368" fmla="*/ 568614 w 12192000"/>
              <a:gd name="connsiteY368" fmla="*/ 5316038 h 6858000"/>
              <a:gd name="connsiteX369" fmla="*/ 564563 w 12192000"/>
              <a:gd name="connsiteY369" fmla="*/ 5313140 h 6858000"/>
              <a:gd name="connsiteX370" fmla="*/ 540445 w 12192000"/>
              <a:gd name="connsiteY370" fmla="*/ 5310669 h 6858000"/>
              <a:gd name="connsiteX371" fmla="*/ 528452 w 12192000"/>
              <a:gd name="connsiteY371" fmla="*/ 5308096 h 6858000"/>
              <a:gd name="connsiteX372" fmla="*/ 524103 w 12192000"/>
              <a:gd name="connsiteY372" fmla="*/ 5310045 h 6858000"/>
              <a:gd name="connsiteX373" fmla="*/ 506887 w 12192000"/>
              <a:gd name="connsiteY373" fmla="*/ 5304890 h 6858000"/>
              <a:gd name="connsiteX374" fmla="*/ 505272 w 12192000"/>
              <a:gd name="connsiteY374" fmla="*/ 5303292 h 6858000"/>
              <a:gd name="connsiteX375" fmla="*/ 489724 w 12192000"/>
              <a:gd name="connsiteY375" fmla="*/ 5302789 h 6858000"/>
              <a:gd name="connsiteX376" fmla="*/ 475061 w 12192000"/>
              <a:gd name="connsiteY376" fmla="*/ 5306899 h 6858000"/>
              <a:gd name="connsiteX377" fmla="*/ 333782 w 12192000"/>
              <a:gd name="connsiteY377" fmla="*/ 5248898 h 6858000"/>
              <a:gd name="connsiteX378" fmla="*/ 197633 w 12192000"/>
              <a:gd name="connsiteY378" fmla="*/ 5238233 h 6858000"/>
              <a:gd name="connsiteX379" fmla="*/ 121319 w 12192000"/>
              <a:gd name="connsiteY379" fmla="*/ 5205740 h 6858000"/>
              <a:gd name="connsiteX380" fmla="*/ 102916 w 12192000"/>
              <a:gd name="connsiteY380" fmla="*/ 5175442 h 6858000"/>
              <a:gd name="connsiteX381" fmla="*/ 5531 w 12192000"/>
              <a:gd name="connsiteY381" fmla="*/ 5150468 h 6858000"/>
              <a:gd name="connsiteX382" fmla="*/ 0 w 12192000"/>
              <a:gd name="connsiteY382" fmla="*/ 5148137 h 6858000"/>
              <a:gd name="connsiteX383" fmla="*/ 0 w 12192000"/>
              <a:gd name="connsiteY383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953204 h 6858000"/>
              <a:gd name="connsiteX60" fmla="*/ 5820473 w 12192000"/>
              <a:gd name="connsiteY60" fmla="*/ 961824 h 6858000"/>
              <a:gd name="connsiteX61" fmla="*/ 5821809 w 12192000"/>
              <a:gd name="connsiteY61" fmla="*/ 961260 h 6858000"/>
              <a:gd name="connsiteX62" fmla="*/ 5878596 w 12192000"/>
              <a:gd name="connsiteY62" fmla="*/ 956413 h 6858000"/>
              <a:gd name="connsiteX63" fmla="*/ 6043187 w 12192000"/>
              <a:gd name="connsiteY63" fmla="*/ 995015 h 6858000"/>
              <a:gd name="connsiteX64" fmla="*/ 6071396 w 12192000"/>
              <a:gd name="connsiteY64" fmla="*/ 1022266 h 6858000"/>
              <a:gd name="connsiteX65" fmla="*/ 6150894 w 12192000"/>
              <a:gd name="connsiteY65" fmla="*/ 1038291 h 6858000"/>
              <a:gd name="connsiteX66" fmla="*/ 6273687 w 12192000"/>
              <a:gd name="connsiteY66" fmla="*/ 1017635 h 6858000"/>
              <a:gd name="connsiteX67" fmla="*/ 6419991 w 12192000"/>
              <a:gd name="connsiteY67" fmla="*/ 1045061 h 6858000"/>
              <a:gd name="connsiteX68" fmla="*/ 6431099 w 12192000"/>
              <a:gd name="connsiteY68" fmla="*/ 1037361 h 6858000"/>
              <a:gd name="connsiteX69" fmla="*/ 6444834 w 12192000"/>
              <a:gd name="connsiteY69" fmla="*/ 1034256 h 6858000"/>
              <a:gd name="connsiteX70" fmla="*/ 6446883 w 12192000"/>
              <a:gd name="connsiteY70" fmla="*/ 1035544 h 6858000"/>
              <a:gd name="connsiteX71" fmla="*/ 6463941 w 12192000"/>
              <a:gd name="connsiteY71" fmla="*/ 1036894 h 6858000"/>
              <a:gd name="connsiteX72" fmla="*/ 6466945 w 12192000"/>
              <a:gd name="connsiteY72" fmla="*/ 1033855 h 6858000"/>
              <a:gd name="connsiteX73" fmla="*/ 6478417 w 12192000"/>
              <a:gd name="connsiteY73" fmla="*/ 1033733 h 6858000"/>
              <a:gd name="connsiteX74" fmla="*/ 6500402 w 12192000"/>
              <a:gd name="connsiteY74" fmla="*/ 1030680 h 6858000"/>
              <a:gd name="connsiteX75" fmla="*/ 6505094 w 12192000"/>
              <a:gd name="connsiteY75" fmla="*/ 1032749 h 6858000"/>
              <a:gd name="connsiteX76" fmla="*/ 6539157 w 12192000"/>
              <a:gd name="connsiteY76" fmla="*/ 1032257 h 6858000"/>
              <a:gd name="connsiteX77" fmla="*/ 6539899 w 12192000"/>
              <a:gd name="connsiteY77" fmla="*/ 1033503 h 6858000"/>
              <a:gd name="connsiteX78" fmla="*/ 6550699 w 12192000"/>
              <a:gd name="connsiteY78" fmla="*/ 1038843 h 6858000"/>
              <a:gd name="connsiteX79" fmla="*/ 6570715 w 12192000"/>
              <a:gd name="connsiteY79" fmla="*/ 1046184 h 6858000"/>
              <a:gd name="connsiteX80" fmla="*/ 6620265 w 12192000"/>
              <a:gd name="connsiteY80" fmla="*/ 1078631 h 6858000"/>
              <a:gd name="connsiteX81" fmla="*/ 6655806 w 12192000"/>
              <a:gd name="connsiteY81" fmla="*/ 1078255 h 6858000"/>
              <a:gd name="connsiteX82" fmla="*/ 6663127 w 12192000"/>
              <a:gd name="connsiteY82" fmla="*/ 1078865 h 6858000"/>
              <a:gd name="connsiteX83" fmla="*/ 6663341 w 12192000"/>
              <a:gd name="connsiteY83" fmla="*/ 1079159 h 6858000"/>
              <a:gd name="connsiteX84" fmla="*/ 6671198 w 12192000"/>
              <a:gd name="connsiteY84" fmla="*/ 1080364 h 6858000"/>
              <a:gd name="connsiteX85" fmla="*/ 6676471 w 12192000"/>
              <a:gd name="connsiteY85" fmla="*/ 1079975 h 6858000"/>
              <a:gd name="connsiteX86" fmla="*/ 6690669 w 12192000"/>
              <a:gd name="connsiteY86" fmla="*/ 1081157 h 6858000"/>
              <a:gd name="connsiteX87" fmla="*/ 6696014 w 12192000"/>
              <a:gd name="connsiteY87" fmla="*/ 1083440 h 6858000"/>
              <a:gd name="connsiteX88" fmla="*/ 6740323 w 12192000"/>
              <a:gd name="connsiteY88" fmla="*/ 1121917 h 6858000"/>
              <a:gd name="connsiteX89" fmla="*/ 6833807 w 12192000"/>
              <a:gd name="connsiteY89" fmla="*/ 1161011 h 6858000"/>
              <a:gd name="connsiteX90" fmla="*/ 6927369 w 12192000"/>
              <a:gd name="connsiteY90" fmla="*/ 1196594 h 6858000"/>
              <a:gd name="connsiteX91" fmla="*/ 6961729 w 12192000"/>
              <a:gd name="connsiteY91" fmla="*/ 1207961 h 6858000"/>
              <a:gd name="connsiteX92" fmla="*/ 7020836 w 12192000"/>
              <a:gd name="connsiteY92" fmla="*/ 1234907 h 6858000"/>
              <a:gd name="connsiteX93" fmla="*/ 7046578 w 12192000"/>
              <a:gd name="connsiteY93" fmla="*/ 1251394 h 6858000"/>
              <a:gd name="connsiteX94" fmla="*/ 7047934 w 12192000"/>
              <a:gd name="connsiteY94" fmla="*/ 1251407 h 6858000"/>
              <a:gd name="connsiteX95" fmla="*/ 7049496 w 12192000"/>
              <a:gd name="connsiteY95" fmla="*/ 1255183 h 6858000"/>
              <a:gd name="connsiteX96" fmla="*/ 7054225 w 12192000"/>
              <a:gd name="connsiteY96" fmla="*/ 1258330 h 6858000"/>
              <a:gd name="connsiteX97" fmla="*/ 7068600 w 12192000"/>
              <a:gd name="connsiteY97" fmla="*/ 1262374 h 6858000"/>
              <a:gd name="connsiteX98" fmla="*/ 7074245 w 12192000"/>
              <a:gd name="connsiteY98" fmla="*/ 1263147 h 6858000"/>
              <a:gd name="connsiteX99" fmla="*/ 7081994 w 12192000"/>
              <a:gd name="connsiteY99" fmla="*/ 1265870 h 6858000"/>
              <a:gd name="connsiteX100" fmla="*/ 7082110 w 12192000"/>
              <a:gd name="connsiteY100" fmla="*/ 1266176 h 6858000"/>
              <a:gd name="connsiteX101" fmla="*/ 7089518 w 12192000"/>
              <a:gd name="connsiteY101" fmla="*/ 1268260 h 6858000"/>
              <a:gd name="connsiteX102" fmla="*/ 7126734 w 12192000"/>
              <a:gd name="connsiteY102" fmla="*/ 1275441 h 6858000"/>
              <a:gd name="connsiteX103" fmla="*/ 7166398 w 12192000"/>
              <a:gd name="connsiteY103" fmla="*/ 1314578 h 6858000"/>
              <a:gd name="connsiteX104" fmla="*/ 7184558 w 12192000"/>
              <a:gd name="connsiteY104" fmla="*/ 1325296 h 6858000"/>
              <a:gd name="connsiteX105" fmla="*/ 7193847 w 12192000"/>
              <a:gd name="connsiteY105" fmla="*/ 1332295 h 6858000"/>
              <a:gd name="connsiteX106" fmla="*/ 7194161 w 12192000"/>
              <a:gd name="connsiteY106" fmla="*/ 1333553 h 6858000"/>
              <a:gd name="connsiteX107" fmla="*/ 7229876 w 12192000"/>
              <a:gd name="connsiteY107" fmla="*/ 1340317 h 6858000"/>
              <a:gd name="connsiteX108" fmla="*/ 7234001 w 12192000"/>
              <a:gd name="connsiteY108" fmla="*/ 1343138 h 6858000"/>
              <a:gd name="connsiteX109" fmla="*/ 7258071 w 12192000"/>
              <a:gd name="connsiteY109" fmla="*/ 1345086 h 6858000"/>
              <a:gd name="connsiteX110" fmla="*/ 7270084 w 12192000"/>
              <a:gd name="connsiteY110" fmla="*/ 1347406 h 6858000"/>
              <a:gd name="connsiteX111" fmla="*/ 7274348 w 12192000"/>
              <a:gd name="connsiteY111" fmla="*/ 1345355 h 6858000"/>
              <a:gd name="connsiteX112" fmla="*/ 7291641 w 12192000"/>
              <a:gd name="connsiteY112" fmla="*/ 1350152 h 6858000"/>
              <a:gd name="connsiteX113" fmla="*/ 7293299 w 12192000"/>
              <a:gd name="connsiteY113" fmla="*/ 1351723 h 6858000"/>
              <a:gd name="connsiteX114" fmla="*/ 7308780 w 12192000"/>
              <a:gd name="connsiteY114" fmla="*/ 1351882 h 6858000"/>
              <a:gd name="connsiteX115" fmla="*/ 7323222 w 12192000"/>
              <a:gd name="connsiteY115" fmla="*/ 1347429 h 6858000"/>
              <a:gd name="connsiteX116" fmla="*/ 7465686 w 12192000"/>
              <a:gd name="connsiteY116" fmla="*/ 1402581 h 6858000"/>
              <a:gd name="connsiteX117" fmla="*/ 7601448 w 12192000"/>
              <a:gd name="connsiteY117" fmla="*/ 1410288 h 6858000"/>
              <a:gd name="connsiteX118" fmla="*/ 7678442 w 12192000"/>
              <a:gd name="connsiteY118" fmla="*/ 1441250 h 6858000"/>
              <a:gd name="connsiteX119" fmla="*/ 7697766 w 12192000"/>
              <a:gd name="connsiteY119" fmla="*/ 1471283 h 6858000"/>
              <a:gd name="connsiteX120" fmla="*/ 7895389 w 12192000"/>
              <a:gd name="connsiteY120" fmla="*/ 1528404 h 6858000"/>
              <a:gd name="connsiteX121" fmla="*/ 7942882 w 12192000"/>
              <a:gd name="connsiteY121" fmla="*/ 1552309 h 6858000"/>
              <a:gd name="connsiteX122" fmla="*/ 7990783 w 12192000"/>
              <a:gd name="connsiteY122" fmla="*/ 1554330 h 6858000"/>
              <a:gd name="connsiteX123" fmla="*/ 8006704 w 12192000"/>
              <a:gd name="connsiteY123" fmla="*/ 1567471 h 6858000"/>
              <a:gd name="connsiteX124" fmla="*/ 8009383 w 12192000"/>
              <a:gd name="connsiteY124" fmla="*/ 1569949 h 6858000"/>
              <a:gd name="connsiteX125" fmla="*/ 8021560 w 12192000"/>
              <a:gd name="connsiteY125" fmla="*/ 1575310 h 6858000"/>
              <a:gd name="connsiteX126" fmla="*/ 8023171 w 12192000"/>
              <a:gd name="connsiteY126" fmla="*/ 1582497 h 6858000"/>
              <a:gd name="connsiteX127" fmla="*/ 8040193 w 12192000"/>
              <a:gd name="connsiteY127" fmla="*/ 1594637 h 6858000"/>
              <a:gd name="connsiteX128" fmla="*/ 8063115 w 12192000"/>
              <a:gd name="connsiteY128" fmla="*/ 1602925 h 6858000"/>
              <a:gd name="connsiteX129" fmla="*/ 8144347 w 12192000"/>
              <a:gd name="connsiteY129" fmla="*/ 1632988 h 6858000"/>
              <a:gd name="connsiteX130" fmla="*/ 8158712 w 12192000"/>
              <a:gd name="connsiteY130" fmla="*/ 1634412 h 6858000"/>
              <a:gd name="connsiteX131" fmla="*/ 8200499 w 12192000"/>
              <a:gd name="connsiteY131" fmla="*/ 1654946 h 6858000"/>
              <a:gd name="connsiteX132" fmla="*/ 8238887 w 12192000"/>
              <a:gd name="connsiteY132" fmla="*/ 1669668 h 6858000"/>
              <a:gd name="connsiteX133" fmla="*/ 8264834 w 12192000"/>
              <a:gd name="connsiteY133" fmla="*/ 1675864 h 6858000"/>
              <a:gd name="connsiteX134" fmla="*/ 8270738 w 12192000"/>
              <a:gd name="connsiteY134" fmla="*/ 1680281 h 6858000"/>
              <a:gd name="connsiteX135" fmla="*/ 8295598 w 12192000"/>
              <a:gd name="connsiteY135" fmla="*/ 1690467 h 6858000"/>
              <a:gd name="connsiteX136" fmla="*/ 8309492 w 12192000"/>
              <a:gd name="connsiteY136" fmla="*/ 1691813 h 6858000"/>
              <a:gd name="connsiteX137" fmla="*/ 8319886 w 12192000"/>
              <a:gd name="connsiteY137" fmla="*/ 1703489 h 6858000"/>
              <a:gd name="connsiteX138" fmla="*/ 8321293 w 12192000"/>
              <a:gd name="connsiteY138" fmla="*/ 1709881 h 6858000"/>
              <a:gd name="connsiteX139" fmla="*/ 8340060 w 12192000"/>
              <a:gd name="connsiteY139" fmla="*/ 1713773 h 6858000"/>
              <a:gd name="connsiteX140" fmla="*/ 8353156 w 12192000"/>
              <a:gd name="connsiteY140" fmla="*/ 1724106 h 6858000"/>
              <a:gd name="connsiteX141" fmla="*/ 8367110 w 12192000"/>
              <a:gd name="connsiteY141" fmla="*/ 1725198 h 6858000"/>
              <a:gd name="connsiteX142" fmla="*/ 8372206 w 12192000"/>
              <a:gd name="connsiteY142" fmla="*/ 1727823 h 6858000"/>
              <a:gd name="connsiteX143" fmla="*/ 8384655 w 12192000"/>
              <a:gd name="connsiteY143" fmla="*/ 1735016 h 6858000"/>
              <a:gd name="connsiteX144" fmla="*/ 8405722 w 12192000"/>
              <a:gd name="connsiteY144" fmla="*/ 1748702 h 6858000"/>
              <a:gd name="connsiteX145" fmla="*/ 8412613 w 12192000"/>
              <a:gd name="connsiteY145" fmla="*/ 1751985 h 6858000"/>
              <a:gd name="connsiteX146" fmla="*/ 8425370 w 12192000"/>
              <a:gd name="connsiteY146" fmla="*/ 1766131 h 6858000"/>
              <a:gd name="connsiteX147" fmla="*/ 8453084 w 12192000"/>
              <a:gd name="connsiteY147" fmla="*/ 1784084 h 6858000"/>
              <a:gd name="connsiteX148" fmla="*/ 8497742 w 12192000"/>
              <a:gd name="connsiteY148" fmla="*/ 1828591 h 6858000"/>
              <a:gd name="connsiteX149" fmla="*/ 8524917 w 12192000"/>
              <a:gd name="connsiteY149" fmla="*/ 1851871 h 6858000"/>
              <a:gd name="connsiteX150" fmla="*/ 8542324 w 12192000"/>
              <a:gd name="connsiteY150" fmla="*/ 1870667 h 6858000"/>
              <a:gd name="connsiteX151" fmla="*/ 8599360 w 12192000"/>
              <a:gd name="connsiteY151" fmla="*/ 1908523 h 6858000"/>
              <a:gd name="connsiteX152" fmla="*/ 8699225 w 12192000"/>
              <a:gd name="connsiteY152" fmla="*/ 1967095 h 6858000"/>
              <a:gd name="connsiteX153" fmla="*/ 8719238 w 12192000"/>
              <a:gd name="connsiteY153" fmla="*/ 1980456 h 6858000"/>
              <a:gd name="connsiteX154" fmla="*/ 8731490 w 12192000"/>
              <a:gd name="connsiteY154" fmla="*/ 1995489 h 6858000"/>
              <a:gd name="connsiteX155" fmla="*/ 8730014 w 12192000"/>
              <a:gd name="connsiteY155" fmla="*/ 2002069 h 6858000"/>
              <a:gd name="connsiteX156" fmla="*/ 8740228 w 12192000"/>
              <a:gd name="connsiteY156" fmla="*/ 2009987 h 6858000"/>
              <a:gd name="connsiteX157" fmla="*/ 8741908 w 12192000"/>
              <a:gd name="connsiteY157" fmla="*/ 2012836 h 6858000"/>
              <a:gd name="connsiteX158" fmla="*/ 8752587 w 12192000"/>
              <a:gd name="connsiteY158" fmla="*/ 2028423 h 6858000"/>
              <a:gd name="connsiteX159" fmla="*/ 8801093 w 12192000"/>
              <a:gd name="connsiteY159" fmla="*/ 2043286 h 6858000"/>
              <a:gd name="connsiteX160" fmla="*/ 8839624 w 12192000"/>
              <a:gd name="connsiteY160" fmla="*/ 2076720 h 6858000"/>
              <a:gd name="connsiteX161" fmla="*/ 9018445 w 12192000"/>
              <a:gd name="connsiteY161" fmla="*/ 2179689 h 6858000"/>
              <a:gd name="connsiteX162" fmla="*/ 9025257 w 12192000"/>
              <a:gd name="connsiteY162" fmla="*/ 2210633 h 6858000"/>
              <a:gd name="connsiteX163" fmla="*/ 9091124 w 12192000"/>
              <a:gd name="connsiteY163" fmla="*/ 2258185 h 6858000"/>
              <a:gd name="connsiteX164" fmla="*/ 9227735 w 12192000"/>
              <a:gd name="connsiteY164" fmla="*/ 2301998 h 6858000"/>
              <a:gd name="connsiteX165" fmla="*/ 9350546 w 12192000"/>
              <a:gd name="connsiteY165" fmla="*/ 2388160 h 6858000"/>
              <a:gd name="connsiteX166" fmla="*/ 9367381 w 12192000"/>
              <a:gd name="connsiteY166" fmla="*/ 2388317 h 6858000"/>
              <a:gd name="connsiteX167" fmla="*/ 9383272 w 12192000"/>
              <a:gd name="connsiteY167" fmla="*/ 2392702 h 6858000"/>
              <a:gd name="connsiteX168" fmla="*/ 9384297 w 12192000"/>
              <a:gd name="connsiteY168" fmla="*/ 2394496 h 6858000"/>
              <a:gd name="connsiteX169" fmla="*/ 9400033 w 12192000"/>
              <a:gd name="connsiteY169" fmla="*/ 2403335 h 6858000"/>
              <a:gd name="connsiteX170" fmla="*/ 9405322 w 12192000"/>
              <a:gd name="connsiteY170" fmla="*/ 2402752 h 6858000"/>
              <a:gd name="connsiteX171" fmla="*/ 9416697 w 12192000"/>
              <a:gd name="connsiteY171" fmla="*/ 2408028 h 6858000"/>
              <a:gd name="connsiteX172" fmla="*/ 9440663 w 12192000"/>
              <a:gd name="connsiteY172" fmla="*/ 2416293 h 6858000"/>
              <a:gd name="connsiteX173" fmla="*/ 9477557 w 12192000"/>
              <a:gd name="connsiteY173" fmla="*/ 2435403 h 6858000"/>
              <a:gd name="connsiteX174" fmla="*/ 9477331 w 12192000"/>
              <a:gd name="connsiteY174" fmla="*/ 2436565 h 6858000"/>
              <a:gd name="connsiteX175" fmla="*/ 9483851 w 12192000"/>
              <a:gd name="connsiteY175" fmla="*/ 2445087 h 6858000"/>
              <a:gd name="connsiteX176" fmla="*/ 9497896 w 12192000"/>
              <a:gd name="connsiteY176" fmla="*/ 2459219 h 6858000"/>
              <a:gd name="connsiteX177" fmla="*/ 9521707 w 12192000"/>
              <a:gd name="connsiteY177" fmla="*/ 2503510 h 6858000"/>
              <a:gd name="connsiteX178" fmla="*/ 9556943 w 12192000"/>
              <a:gd name="connsiteY178" fmla="*/ 2519851 h 6858000"/>
              <a:gd name="connsiteX179" fmla="*/ 9563672 w 12192000"/>
              <a:gd name="connsiteY179" fmla="*/ 2523663 h 6858000"/>
              <a:gd name="connsiteX180" fmla="*/ 9563658 w 12192000"/>
              <a:gd name="connsiteY180" fmla="*/ 2523954 h 6858000"/>
              <a:gd name="connsiteX181" fmla="*/ 9570458 w 12192000"/>
              <a:gd name="connsiteY181" fmla="*/ 2528407 h 6858000"/>
              <a:gd name="connsiteX182" fmla="*/ 9575942 w 12192000"/>
              <a:gd name="connsiteY182" fmla="*/ 2530612 h 6858000"/>
              <a:gd name="connsiteX183" fmla="*/ 9588998 w 12192000"/>
              <a:gd name="connsiteY183" fmla="*/ 2538008 h 6858000"/>
              <a:gd name="connsiteX184" fmla="*/ 9592500 w 12192000"/>
              <a:gd name="connsiteY184" fmla="*/ 2541990 h 6858000"/>
              <a:gd name="connsiteX185" fmla="*/ 9592461 w 12192000"/>
              <a:gd name="connsiteY185" fmla="*/ 2545645 h 6858000"/>
              <a:gd name="connsiteX186" fmla="*/ 9593855 w 12192000"/>
              <a:gd name="connsiteY186" fmla="*/ 2546028 h 6858000"/>
              <a:gd name="connsiteX187" fmla="*/ 9613198 w 12192000"/>
              <a:gd name="connsiteY187" fmla="*/ 2567162 h 6858000"/>
              <a:gd name="connsiteX188" fmla="*/ 9662375 w 12192000"/>
              <a:gd name="connsiteY188" fmla="*/ 2606378 h 6858000"/>
              <a:gd name="connsiteX189" fmla="*/ 9773773 w 12192000"/>
              <a:gd name="connsiteY189" fmla="*/ 2681549 h 6858000"/>
              <a:gd name="connsiteX190" fmla="*/ 9853091 w 12192000"/>
              <a:gd name="connsiteY190" fmla="*/ 2740567 h 6858000"/>
              <a:gd name="connsiteX191" fmla="*/ 9881979 w 12192000"/>
              <a:gd name="connsiteY191" fmla="*/ 2785572 h 6858000"/>
              <a:gd name="connsiteX192" fmla="*/ 9886493 w 12192000"/>
              <a:gd name="connsiteY192" fmla="*/ 2788985 h 6858000"/>
              <a:gd name="connsiteX193" fmla="*/ 9900616 w 12192000"/>
              <a:gd name="connsiteY193" fmla="*/ 2793889 h 6858000"/>
              <a:gd name="connsiteX194" fmla="*/ 9906223 w 12192000"/>
              <a:gd name="connsiteY194" fmla="*/ 2795001 h 6858000"/>
              <a:gd name="connsiteX195" fmla="*/ 9913796 w 12192000"/>
              <a:gd name="connsiteY195" fmla="*/ 2798185 h 6858000"/>
              <a:gd name="connsiteX196" fmla="*/ 9913891 w 12192000"/>
              <a:gd name="connsiteY196" fmla="*/ 2798497 h 6858000"/>
              <a:gd name="connsiteX197" fmla="*/ 9957978 w 12192000"/>
              <a:gd name="connsiteY197" fmla="*/ 2810450 h 6858000"/>
              <a:gd name="connsiteX198" fmla="*/ 9994905 w 12192000"/>
              <a:gd name="connsiteY198" fmla="*/ 2851743 h 6858000"/>
              <a:gd name="connsiteX199" fmla="*/ 10012335 w 12192000"/>
              <a:gd name="connsiteY199" fmla="*/ 2863503 h 6858000"/>
              <a:gd name="connsiteX200" fmla="*/ 10021140 w 12192000"/>
              <a:gd name="connsiteY200" fmla="*/ 2871021 h 6858000"/>
              <a:gd name="connsiteX201" fmla="*/ 10021363 w 12192000"/>
              <a:gd name="connsiteY201" fmla="*/ 2872291 h 6858000"/>
              <a:gd name="connsiteX202" fmla="*/ 10056696 w 12192000"/>
              <a:gd name="connsiteY202" fmla="*/ 2881211 h 6858000"/>
              <a:gd name="connsiteX203" fmla="*/ 10060629 w 12192000"/>
              <a:gd name="connsiteY203" fmla="*/ 2884267 h 6858000"/>
              <a:gd name="connsiteX204" fmla="*/ 10084630 w 12192000"/>
              <a:gd name="connsiteY204" fmla="*/ 2887690 h 6858000"/>
              <a:gd name="connsiteX205" fmla="*/ 10096512 w 12192000"/>
              <a:gd name="connsiteY205" fmla="*/ 2890733 h 6858000"/>
              <a:gd name="connsiteX206" fmla="*/ 10100935 w 12192000"/>
              <a:gd name="connsiteY206" fmla="*/ 2888959 h 6858000"/>
              <a:gd name="connsiteX207" fmla="*/ 10149815 w 12192000"/>
              <a:gd name="connsiteY207" fmla="*/ 2894040 h 6858000"/>
              <a:gd name="connsiteX208" fmla="*/ 10288689 w 12192000"/>
              <a:gd name="connsiteY208" fmla="*/ 2957584 h 6858000"/>
              <a:gd name="connsiteX209" fmla="*/ 10424309 w 12192000"/>
              <a:gd name="connsiteY209" fmla="*/ 2973627 h 6858000"/>
              <a:gd name="connsiteX210" fmla="*/ 10499279 w 12192000"/>
              <a:gd name="connsiteY210" fmla="*/ 3009111 h 6858000"/>
              <a:gd name="connsiteX211" fmla="*/ 10516468 w 12192000"/>
              <a:gd name="connsiteY211" fmla="*/ 3040116 h 6858000"/>
              <a:gd name="connsiteX212" fmla="*/ 10710530 w 12192000"/>
              <a:gd name="connsiteY212" fmla="*/ 3109023 h 6858000"/>
              <a:gd name="connsiteX213" fmla="*/ 10756420 w 12192000"/>
              <a:gd name="connsiteY213" fmla="*/ 3135681 h 6858000"/>
              <a:gd name="connsiteX214" fmla="*/ 10804325 w 12192000"/>
              <a:gd name="connsiteY214" fmla="*/ 3140650 h 6858000"/>
              <a:gd name="connsiteX215" fmla="*/ 10819334 w 12192000"/>
              <a:gd name="connsiteY215" fmla="*/ 3154675 h 6858000"/>
              <a:gd name="connsiteX216" fmla="*/ 10821840 w 12192000"/>
              <a:gd name="connsiteY216" fmla="*/ 3157296 h 6858000"/>
              <a:gd name="connsiteX217" fmla="*/ 10833661 w 12192000"/>
              <a:gd name="connsiteY217" fmla="*/ 3163373 h 6858000"/>
              <a:gd name="connsiteX218" fmla="*/ 10834755 w 12192000"/>
              <a:gd name="connsiteY218" fmla="*/ 3170607 h 6858000"/>
              <a:gd name="connsiteX219" fmla="*/ 10850942 w 12192000"/>
              <a:gd name="connsiteY219" fmla="*/ 3183705 h 6858000"/>
              <a:gd name="connsiteX220" fmla="*/ 10873328 w 12192000"/>
              <a:gd name="connsiteY220" fmla="*/ 3193349 h 6858000"/>
              <a:gd name="connsiteX221" fmla="*/ 10982089 w 12192000"/>
              <a:gd name="connsiteY221" fmla="*/ 3232949 h 6858000"/>
              <a:gd name="connsiteX222" fmla="*/ 11045805 w 12192000"/>
              <a:gd name="connsiteY222" fmla="*/ 3260191 h 6858000"/>
              <a:gd name="connsiteX223" fmla="*/ 11067877 w 12192000"/>
              <a:gd name="connsiteY223" fmla="*/ 3276112 h 6858000"/>
              <a:gd name="connsiteX224" fmla="*/ 11100133 w 12192000"/>
              <a:gd name="connsiteY224" fmla="*/ 3294599 h 6858000"/>
              <a:gd name="connsiteX225" fmla="*/ 11155410 w 12192000"/>
              <a:gd name="connsiteY225" fmla="*/ 3331540 h 6858000"/>
              <a:gd name="connsiteX226" fmla="*/ 11232547 w 12192000"/>
              <a:gd name="connsiteY226" fmla="*/ 3373668 h 6858000"/>
              <a:gd name="connsiteX227" fmla="*/ 11297822 w 12192000"/>
              <a:gd name="connsiteY227" fmla="*/ 3380555 h 6858000"/>
              <a:gd name="connsiteX228" fmla="*/ 11301371 w 12192000"/>
              <a:gd name="connsiteY228" fmla="*/ 3386959 h 6858000"/>
              <a:gd name="connsiteX229" fmla="*/ 11341987 w 12192000"/>
              <a:gd name="connsiteY229" fmla="*/ 3403320 h 6858000"/>
              <a:gd name="connsiteX230" fmla="*/ 11537405 w 12192000"/>
              <a:gd name="connsiteY230" fmla="*/ 3495439 h 6858000"/>
              <a:gd name="connsiteX231" fmla="*/ 11639338 w 12192000"/>
              <a:gd name="connsiteY231" fmla="*/ 3592655 h 6858000"/>
              <a:gd name="connsiteX232" fmla="*/ 11774154 w 12192000"/>
              <a:gd name="connsiteY232" fmla="*/ 3703764 h 6858000"/>
              <a:gd name="connsiteX233" fmla="*/ 11967900 w 12192000"/>
              <a:gd name="connsiteY233" fmla="*/ 3739404 h 6858000"/>
              <a:gd name="connsiteX234" fmla="*/ 12052251 w 12192000"/>
              <a:gd name="connsiteY234" fmla="*/ 3738162 h 6858000"/>
              <a:gd name="connsiteX235" fmla="*/ 12101844 w 12192000"/>
              <a:gd name="connsiteY235" fmla="*/ 3789811 h 6858000"/>
              <a:gd name="connsiteX236" fmla="*/ 12155104 w 12192000"/>
              <a:gd name="connsiteY236" fmla="*/ 3824490 h 6858000"/>
              <a:gd name="connsiteX237" fmla="*/ 12192000 w 12192000"/>
              <a:gd name="connsiteY237" fmla="*/ 3836507 h 6858000"/>
              <a:gd name="connsiteX238" fmla="*/ 12192000 w 12192000"/>
              <a:gd name="connsiteY238" fmla="*/ 6858000 h 6858000"/>
              <a:gd name="connsiteX239" fmla="*/ 4040176 w 12192000"/>
              <a:gd name="connsiteY239" fmla="*/ 6858000 h 6858000"/>
              <a:gd name="connsiteX240" fmla="*/ 4035195 w 12192000"/>
              <a:gd name="connsiteY240" fmla="*/ 6847706 h 6858000"/>
              <a:gd name="connsiteX241" fmla="*/ 4024571 w 12192000"/>
              <a:gd name="connsiteY241" fmla="*/ 6834979 h 6858000"/>
              <a:gd name="connsiteX242" fmla="*/ 4019140 w 12192000"/>
              <a:gd name="connsiteY242" fmla="*/ 6832910 h 6858000"/>
              <a:gd name="connsiteX243" fmla="*/ 4004905 w 12192000"/>
              <a:gd name="connsiteY243" fmla="*/ 6832293 h 6858000"/>
              <a:gd name="connsiteX244" fmla="*/ 3999653 w 12192000"/>
              <a:gd name="connsiteY244" fmla="*/ 6832889 h 6858000"/>
              <a:gd name="connsiteX245" fmla="*/ 3991753 w 12192000"/>
              <a:gd name="connsiteY245" fmla="*/ 6831996 h 6858000"/>
              <a:gd name="connsiteX246" fmla="*/ 3991528 w 12192000"/>
              <a:gd name="connsiteY246" fmla="*/ 6831709 h 6858000"/>
              <a:gd name="connsiteX247" fmla="*/ 3984190 w 12192000"/>
              <a:gd name="connsiteY247" fmla="*/ 6831390 h 6858000"/>
              <a:gd name="connsiteX248" fmla="*/ 3948690 w 12192000"/>
              <a:gd name="connsiteY248" fmla="*/ 6833171 h 6858000"/>
              <a:gd name="connsiteX249" fmla="*/ 3897896 w 12192000"/>
              <a:gd name="connsiteY249" fmla="*/ 6802710 h 6858000"/>
              <a:gd name="connsiteX250" fmla="*/ 3877605 w 12192000"/>
              <a:gd name="connsiteY250" fmla="*/ 6796165 h 6858000"/>
              <a:gd name="connsiteX251" fmla="*/ 3866602 w 12192000"/>
              <a:gd name="connsiteY251" fmla="*/ 6791257 h 6858000"/>
              <a:gd name="connsiteX252" fmla="*/ 3865811 w 12192000"/>
              <a:gd name="connsiteY252" fmla="*/ 6790043 h 6858000"/>
              <a:gd name="connsiteX253" fmla="*/ 3831795 w 12192000"/>
              <a:gd name="connsiteY253" fmla="*/ 6791881 h 6858000"/>
              <a:gd name="connsiteX254" fmla="*/ 3827025 w 12192000"/>
              <a:gd name="connsiteY254" fmla="*/ 6789998 h 6858000"/>
              <a:gd name="connsiteX255" fmla="*/ 3805177 w 12192000"/>
              <a:gd name="connsiteY255" fmla="*/ 6793919 h 6858000"/>
              <a:gd name="connsiteX256" fmla="*/ 3793719 w 12192000"/>
              <a:gd name="connsiteY256" fmla="*/ 6794494 h 6858000"/>
              <a:gd name="connsiteX257" fmla="*/ 3790837 w 12192000"/>
              <a:gd name="connsiteY257" fmla="*/ 6797650 h 6858000"/>
              <a:gd name="connsiteX258" fmla="*/ 3773741 w 12192000"/>
              <a:gd name="connsiteY258" fmla="*/ 6796977 h 6858000"/>
              <a:gd name="connsiteX259" fmla="*/ 3771642 w 12192000"/>
              <a:gd name="connsiteY259" fmla="*/ 6795770 h 6858000"/>
              <a:gd name="connsiteX260" fmla="*/ 3758039 w 12192000"/>
              <a:gd name="connsiteY260" fmla="*/ 6799416 h 6858000"/>
              <a:gd name="connsiteX261" fmla="*/ 3747245 w 12192000"/>
              <a:gd name="connsiteY261" fmla="*/ 6807548 h 6858000"/>
              <a:gd name="connsiteX262" fmla="*/ 3599970 w 12192000"/>
              <a:gd name="connsiteY262" fmla="*/ 6785930 h 6858000"/>
              <a:gd name="connsiteX263" fmla="*/ 3532509 w 12192000"/>
              <a:gd name="connsiteY263" fmla="*/ 6773888 h 6858000"/>
              <a:gd name="connsiteX264" fmla="*/ 3519209 w 12192000"/>
              <a:gd name="connsiteY264" fmla="*/ 6779801 h 6858000"/>
              <a:gd name="connsiteX265" fmla="*/ 3518611 w 12192000"/>
              <a:gd name="connsiteY265" fmla="*/ 6767130 h 6858000"/>
              <a:gd name="connsiteX266" fmla="*/ 3500042 w 12192000"/>
              <a:gd name="connsiteY266" fmla="*/ 6757141 h 6858000"/>
              <a:gd name="connsiteX267" fmla="*/ 3490483 w 12192000"/>
              <a:gd name="connsiteY267" fmla="*/ 6750514 h 6858000"/>
              <a:gd name="connsiteX268" fmla="*/ 3490120 w 12192000"/>
              <a:gd name="connsiteY268" fmla="*/ 6749268 h 6858000"/>
              <a:gd name="connsiteX269" fmla="*/ 3454165 w 12192000"/>
              <a:gd name="connsiteY269" fmla="*/ 6743923 h 6858000"/>
              <a:gd name="connsiteX270" fmla="*/ 3449932 w 12192000"/>
              <a:gd name="connsiteY270" fmla="*/ 6741269 h 6858000"/>
              <a:gd name="connsiteX271" fmla="*/ 3425804 w 12192000"/>
              <a:gd name="connsiteY271" fmla="*/ 6740274 h 6858000"/>
              <a:gd name="connsiteX272" fmla="*/ 3413708 w 12192000"/>
              <a:gd name="connsiteY272" fmla="*/ 6738431 h 6858000"/>
              <a:gd name="connsiteX273" fmla="*/ 3409529 w 12192000"/>
              <a:gd name="connsiteY273" fmla="*/ 6740648 h 6858000"/>
              <a:gd name="connsiteX274" fmla="*/ 3392060 w 12192000"/>
              <a:gd name="connsiteY274" fmla="*/ 6736540 h 6858000"/>
              <a:gd name="connsiteX275" fmla="*/ 3390340 w 12192000"/>
              <a:gd name="connsiteY275" fmla="*/ 6735035 h 6858000"/>
              <a:gd name="connsiteX276" fmla="*/ 3374867 w 12192000"/>
              <a:gd name="connsiteY276" fmla="*/ 6735488 h 6858000"/>
              <a:gd name="connsiteX277" fmla="*/ 3360611 w 12192000"/>
              <a:gd name="connsiteY277" fmla="*/ 6740511 h 6858000"/>
              <a:gd name="connsiteX278" fmla="*/ 3216077 w 12192000"/>
              <a:gd name="connsiteY278" fmla="*/ 6691033 h 6858000"/>
              <a:gd name="connsiteX279" fmla="*/ 3080116 w 12192000"/>
              <a:gd name="connsiteY279" fmla="*/ 6688703 h 6858000"/>
              <a:gd name="connsiteX280" fmla="*/ 3001959 w 12192000"/>
              <a:gd name="connsiteY280" fmla="*/ 6660812 h 6858000"/>
              <a:gd name="connsiteX281" fmla="*/ 2981461 w 12192000"/>
              <a:gd name="connsiteY281" fmla="*/ 6631565 h 6858000"/>
              <a:gd name="connsiteX282" fmla="*/ 2781735 w 12192000"/>
              <a:gd name="connsiteY282" fmla="*/ 6582305 h 6858000"/>
              <a:gd name="connsiteX283" fmla="*/ 2733334 w 12192000"/>
              <a:gd name="connsiteY283" fmla="*/ 6560298 h 6858000"/>
              <a:gd name="connsiteX284" fmla="*/ 2685391 w 12192000"/>
              <a:gd name="connsiteY284" fmla="*/ 6560172 h 6858000"/>
              <a:gd name="connsiteX285" fmla="*/ 2668962 w 12192000"/>
              <a:gd name="connsiteY285" fmla="*/ 6547670 h 6858000"/>
              <a:gd name="connsiteX286" fmla="*/ 2666187 w 12192000"/>
              <a:gd name="connsiteY286" fmla="*/ 6545304 h 6858000"/>
              <a:gd name="connsiteX287" fmla="*/ 2653807 w 12192000"/>
              <a:gd name="connsiteY287" fmla="*/ 6540428 h 6858000"/>
              <a:gd name="connsiteX288" fmla="*/ 2651913 w 12192000"/>
              <a:gd name="connsiteY288" fmla="*/ 6533309 h 6858000"/>
              <a:gd name="connsiteX289" fmla="*/ 2634424 w 12192000"/>
              <a:gd name="connsiteY289" fmla="*/ 6521851 h 6858000"/>
              <a:gd name="connsiteX290" fmla="*/ 2611193 w 12192000"/>
              <a:gd name="connsiteY290" fmla="*/ 6514476 h 6858000"/>
              <a:gd name="connsiteX291" fmla="*/ 2528835 w 12192000"/>
              <a:gd name="connsiteY291" fmla="*/ 6487649 h 6858000"/>
              <a:gd name="connsiteX292" fmla="*/ 2514424 w 12192000"/>
              <a:gd name="connsiteY292" fmla="*/ 6486794 h 6858000"/>
              <a:gd name="connsiteX293" fmla="*/ 2471857 w 12192000"/>
              <a:gd name="connsiteY293" fmla="*/ 6467930 h 6858000"/>
              <a:gd name="connsiteX294" fmla="*/ 2432918 w 12192000"/>
              <a:gd name="connsiteY294" fmla="*/ 6454737 h 6858000"/>
              <a:gd name="connsiteX295" fmla="*/ 2406746 w 12192000"/>
              <a:gd name="connsiteY295" fmla="*/ 6449571 h 6858000"/>
              <a:gd name="connsiteX296" fmla="*/ 2400673 w 12192000"/>
              <a:gd name="connsiteY296" fmla="*/ 6445392 h 6858000"/>
              <a:gd name="connsiteX297" fmla="*/ 2375430 w 12192000"/>
              <a:gd name="connsiteY297" fmla="*/ 6436198 h 6858000"/>
              <a:gd name="connsiteX298" fmla="*/ 2361493 w 12192000"/>
              <a:gd name="connsiteY298" fmla="*/ 6435403 h 6858000"/>
              <a:gd name="connsiteX299" fmla="*/ 2350645 w 12192000"/>
              <a:gd name="connsiteY299" fmla="*/ 6424146 h 6858000"/>
              <a:gd name="connsiteX300" fmla="*/ 2348985 w 12192000"/>
              <a:gd name="connsiteY300" fmla="*/ 6417814 h 6858000"/>
              <a:gd name="connsiteX301" fmla="*/ 2330080 w 12192000"/>
              <a:gd name="connsiteY301" fmla="*/ 6414668 h 6858000"/>
              <a:gd name="connsiteX302" fmla="*/ 2316586 w 12192000"/>
              <a:gd name="connsiteY302" fmla="*/ 6404861 h 6858000"/>
              <a:gd name="connsiteX303" fmla="*/ 2302599 w 12192000"/>
              <a:gd name="connsiteY303" fmla="*/ 6404321 h 6858000"/>
              <a:gd name="connsiteX304" fmla="*/ 2297404 w 12192000"/>
              <a:gd name="connsiteY304" fmla="*/ 6401899 h 6858000"/>
              <a:gd name="connsiteX305" fmla="*/ 2284680 w 12192000"/>
              <a:gd name="connsiteY305" fmla="*/ 6395205 h 6858000"/>
              <a:gd name="connsiteX306" fmla="*/ 2263087 w 12192000"/>
              <a:gd name="connsiteY306" fmla="*/ 6382363 h 6858000"/>
              <a:gd name="connsiteX307" fmla="*/ 2256073 w 12192000"/>
              <a:gd name="connsiteY307" fmla="*/ 6379356 h 6858000"/>
              <a:gd name="connsiteX308" fmla="*/ 2242767 w 12192000"/>
              <a:gd name="connsiteY308" fmla="*/ 6365725 h 6858000"/>
              <a:gd name="connsiteX309" fmla="*/ 2214365 w 12192000"/>
              <a:gd name="connsiteY309" fmla="*/ 6348883 h 6858000"/>
              <a:gd name="connsiteX310" fmla="*/ 2167979 w 12192000"/>
              <a:gd name="connsiteY310" fmla="*/ 6306176 h 6858000"/>
              <a:gd name="connsiteX311" fmla="*/ 2139905 w 12192000"/>
              <a:gd name="connsiteY311" fmla="*/ 6283989 h 6858000"/>
              <a:gd name="connsiteX312" fmla="*/ 2121769 w 12192000"/>
              <a:gd name="connsiteY312" fmla="*/ 6265897 h 6858000"/>
              <a:gd name="connsiteX313" fmla="*/ 2063279 w 12192000"/>
              <a:gd name="connsiteY313" fmla="*/ 6230326 h 6858000"/>
              <a:gd name="connsiteX314" fmla="*/ 1961177 w 12192000"/>
              <a:gd name="connsiteY314" fmla="*/ 6175750 h 6858000"/>
              <a:gd name="connsiteX315" fmla="*/ 1940650 w 12192000"/>
              <a:gd name="connsiteY315" fmla="*/ 6163189 h 6858000"/>
              <a:gd name="connsiteX316" fmla="*/ 1927814 w 12192000"/>
              <a:gd name="connsiteY316" fmla="*/ 6148653 h 6858000"/>
              <a:gd name="connsiteX317" fmla="*/ 1929028 w 12192000"/>
              <a:gd name="connsiteY317" fmla="*/ 6142021 h 6858000"/>
              <a:gd name="connsiteX318" fmla="*/ 1918509 w 12192000"/>
              <a:gd name="connsiteY318" fmla="*/ 6134512 h 6858000"/>
              <a:gd name="connsiteX319" fmla="*/ 1916718 w 12192000"/>
              <a:gd name="connsiteY319" fmla="*/ 6131733 h 6858000"/>
              <a:gd name="connsiteX320" fmla="*/ 1905431 w 12192000"/>
              <a:gd name="connsiteY320" fmla="*/ 6116581 h 6858000"/>
              <a:gd name="connsiteX321" fmla="*/ 1856375 w 12192000"/>
              <a:gd name="connsiteY321" fmla="*/ 6103646 h 6858000"/>
              <a:gd name="connsiteX322" fmla="*/ 1816551 w 12192000"/>
              <a:gd name="connsiteY322" fmla="*/ 6071761 h 6858000"/>
              <a:gd name="connsiteX323" fmla="*/ 1633798 w 12192000"/>
              <a:gd name="connsiteY323" fmla="*/ 5975947 h 6858000"/>
              <a:gd name="connsiteX324" fmla="*/ 1625768 w 12192000"/>
              <a:gd name="connsiteY324" fmla="*/ 5945296 h 6858000"/>
              <a:gd name="connsiteX325" fmla="*/ 1558071 w 12192000"/>
              <a:gd name="connsiteY325" fmla="*/ 5900388 h 6858000"/>
              <a:gd name="connsiteX326" fmla="*/ 1419833 w 12192000"/>
              <a:gd name="connsiteY326" fmla="*/ 5862012 h 6858000"/>
              <a:gd name="connsiteX327" fmla="*/ 1293711 w 12192000"/>
              <a:gd name="connsiteY327" fmla="*/ 5780774 h 6858000"/>
              <a:gd name="connsiteX328" fmla="*/ 1276884 w 12192000"/>
              <a:gd name="connsiteY328" fmla="*/ 5781282 h 6858000"/>
              <a:gd name="connsiteX329" fmla="*/ 1260832 w 12192000"/>
              <a:gd name="connsiteY329" fmla="*/ 5777530 h 6858000"/>
              <a:gd name="connsiteX330" fmla="*/ 1259737 w 12192000"/>
              <a:gd name="connsiteY330" fmla="*/ 5775777 h 6858000"/>
              <a:gd name="connsiteX331" fmla="*/ 1243663 w 12192000"/>
              <a:gd name="connsiteY331" fmla="*/ 5767569 h 6858000"/>
              <a:gd name="connsiteX332" fmla="*/ 1238401 w 12192000"/>
              <a:gd name="connsiteY332" fmla="*/ 5768358 h 6858000"/>
              <a:gd name="connsiteX333" fmla="*/ 1226827 w 12192000"/>
              <a:gd name="connsiteY333" fmla="*/ 5763537 h 6858000"/>
              <a:gd name="connsiteX334" fmla="*/ 1202553 w 12192000"/>
              <a:gd name="connsiteY334" fmla="*/ 5756225 h 6858000"/>
              <a:gd name="connsiteX335" fmla="*/ 1199393 w 12192000"/>
              <a:gd name="connsiteY335" fmla="*/ 5752809 h 6858000"/>
              <a:gd name="connsiteX336" fmla="*/ 1164932 w 12192000"/>
              <a:gd name="connsiteY336" fmla="*/ 5738590 h 6858000"/>
              <a:gd name="connsiteX337" fmla="*/ 1165111 w 12192000"/>
              <a:gd name="connsiteY337" fmla="*/ 5737421 h 6858000"/>
              <a:gd name="connsiteX338" fmla="*/ 1158259 w 12192000"/>
              <a:gd name="connsiteY338" fmla="*/ 5729163 h 6858000"/>
              <a:gd name="connsiteX339" fmla="*/ 1143665 w 12192000"/>
              <a:gd name="connsiteY339" fmla="*/ 5715599 h 6858000"/>
              <a:gd name="connsiteX340" fmla="*/ 1118122 w 12192000"/>
              <a:gd name="connsiteY340" fmla="*/ 5672283 h 6858000"/>
              <a:gd name="connsiteX341" fmla="*/ 1082268 w 12192000"/>
              <a:gd name="connsiteY341" fmla="*/ 5657351 h 6858000"/>
              <a:gd name="connsiteX342" fmla="*/ 1075393 w 12192000"/>
              <a:gd name="connsiteY342" fmla="*/ 5653807 h 6858000"/>
              <a:gd name="connsiteX343" fmla="*/ 1075396 w 12192000"/>
              <a:gd name="connsiteY343" fmla="*/ 5653514 h 6858000"/>
              <a:gd name="connsiteX344" fmla="*/ 1068424 w 12192000"/>
              <a:gd name="connsiteY344" fmla="*/ 5649335 h 6858000"/>
              <a:gd name="connsiteX345" fmla="*/ 1062858 w 12192000"/>
              <a:gd name="connsiteY345" fmla="*/ 5647349 h 6858000"/>
              <a:gd name="connsiteX346" fmla="*/ 1049520 w 12192000"/>
              <a:gd name="connsiteY346" fmla="*/ 5640476 h 6858000"/>
              <a:gd name="connsiteX347" fmla="*/ 1045864 w 12192000"/>
              <a:gd name="connsiteY347" fmla="*/ 5636633 h 6858000"/>
              <a:gd name="connsiteX348" fmla="*/ 1045757 w 12192000"/>
              <a:gd name="connsiteY348" fmla="*/ 5632979 h 6858000"/>
              <a:gd name="connsiteX349" fmla="*/ 1044350 w 12192000"/>
              <a:gd name="connsiteY349" fmla="*/ 5632652 h 6858000"/>
              <a:gd name="connsiteX350" fmla="*/ 1024186 w 12192000"/>
              <a:gd name="connsiteY350" fmla="*/ 5612300 h 6858000"/>
              <a:gd name="connsiteX351" fmla="*/ 973495 w 12192000"/>
              <a:gd name="connsiteY351" fmla="*/ 5575059 h 6858000"/>
              <a:gd name="connsiteX352" fmla="*/ 942299 w 12192000"/>
              <a:gd name="connsiteY352" fmla="*/ 5557148 h 6858000"/>
              <a:gd name="connsiteX353" fmla="*/ 859213 w 12192000"/>
              <a:gd name="connsiteY353" fmla="*/ 5504353 h 6858000"/>
              <a:gd name="connsiteX354" fmla="*/ 777621 w 12192000"/>
              <a:gd name="connsiteY354" fmla="*/ 5448518 h 6858000"/>
              <a:gd name="connsiteX355" fmla="*/ 746978 w 12192000"/>
              <a:gd name="connsiteY355" fmla="*/ 5404694 h 6858000"/>
              <a:gd name="connsiteX356" fmla="*/ 742331 w 12192000"/>
              <a:gd name="connsiteY356" fmla="*/ 5401459 h 6858000"/>
              <a:gd name="connsiteX357" fmla="*/ 728026 w 12192000"/>
              <a:gd name="connsiteY357" fmla="*/ 5397117 h 6858000"/>
              <a:gd name="connsiteX358" fmla="*/ 722379 w 12192000"/>
              <a:gd name="connsiteY358" fmla="*/ 5396227 h 6858000"/>
              <a:gd name="connsiteX359" fmla="*/ 714684 w 12192000"/>
              <a:gd name="connsiteY359" fmla="*/ 5393346 h 6858000"/>
              <a:gd name="connsiteX360" fmla="*/ 714579 w 12192000"/>
              <a:gd name="connsiteY360" fmla="*/ 5393038 h 6858000"/>
              <a:gd name="connsiteX361" fmla="*/ 707205 w 12192000"/>
              <a:gd name="connsiteY361" fmla="*/ 5390802 h 6858000"/>
              <a:gd name="connsiteX362" fmla="*/ 670052 w 12192000"/>
              <a:gd name="connsiteY362" fmla="*/ 5382838 h 6858000"/>
              <a:gd name="connsiteX363" fmla="*/ 631523 w 12192000"/>
              <a:gd name="connsiteY363" fmla="*/ 5343039 h 6858000"/>
              <a:gd name="connsiteX364" fmla="*/ 613641 w 12192000"/>
              <a:gd name="connsiteY364" fmla="*/ 5331978 h 6858000"/>
              <a:gd name="connsiteX365" fmla="*/ 604546 w 12192000"/>
              <a:gd name="connsiteY365" fmla="*/ 5324813 h 6858000"/>
              <a:gd name="connsiteX366" fmla="*/ 604272 w 12192000"/>
              <a:gd name="connsiteY366" fmla="*/ 5323553 h 6858000"/>
              <a:gd name="connsiteX367" fmla="*/ 568614 w 12192000"/>
              <a:gd name="connsiteY367" fmla="*/ 5316038 h 6858000"/>
              <a:gd name="connsiteX368" fmla="*/ 564563 w 12192000"/>
              <a:gd name="connsiteY368" fmla="*/ 5313140 h 6858000"/>
              <a:gd name="connsiteX369" fmla="*/ 540445 w 12192000"/>
              <a:gd name="connsiteY369" fmla="*/ 5310669 h 6858000"/>
              <a:gd name="connsiteX370" fmla="*/ 528452 w 12192000"/>
              <a:gd name="connsiteY370" fmla="*/ 5308096 h 6858000"/>
              <a:gd name="connsiteX371" fmla="*/ 524103 w 12192000"/>
              <a:gd name="connsiteY371" fmla="*/ 5310045 h 6858000"/>
              <a:gd name="connsiteX372" fmla="*/ 506887 w 12192000"/>
              <a:gd name="connsiteY372" fmla="*/ 5304890 h 6858000"/>
              <a:gd name="connsiteX373" fmla="*/ 505272 w 12192000"/>
              <a:gd name="connsiteY373" fmla="*/ 5303292 h 6858000"/>
              <a:gd name="connsiteX374" fmla="*/ 489724 w 12192000"/>
              <a:gd name="connsiteY374" fmla="*/ 5302789 h 6858000"/>
              <a:gd name="connsiteX375" fmla="*/ 475061 w 12192000"/>
              <a:gd name="connsiteY375" fmla="*/ 5306899 h 6858000"/>
              <a:gd name="connsiteX376" fmla="*/ 333782 w 12192000"/>
              <a:gd name="connsiteY376" fmla="*/ 5248898 h 6858000"/>
              <a:gd name="connsiteX377" fmla="*/ 197633 w 12192000"/>
              <a:gd name="connsiteY377" fmla="*/ 5238233 h 6858000"/>
              <a:gd name="connsiteX378" fmla="*/ 121319 w 12192000"/>
              <a:gd name="connsiteY378" fmla="*/ 5205740 h 6858000"/>
              <a:gd name="connsiteX379" fmla="*/ 102916 w 12192000"/>
              <a:gd name="connsiteY379" fmla="*/ 5175442 h 6858000"/>
              <a:gd name="connsiteX380" fmla="*/ 5531 w 12192000"/>
              <a:gd name="connsiteY380" fmla="*/ 5150468 h 6858000"/>
              <a:gd name="connsiteX381" fmla="*/ 0 w 12192000"/>
              <a:gd name="connsiteY381" fmla="*/ 5148137 h 6858000"/>
              <a:gd name="connsiteX382" fmla="*/ 0 w 12192000"/>
              <a:gd name="connsiteY382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953204 h 6858000"/>
              <a:gd name="connsiteX60" fmla="*/ 5820473 w 12192000"/>
              <a:gd name="connsiteY60" fmla="*/ 961824 h 6858000"/>
              <a:gd name="connsiteX61" fmla="*/ 5821809 w 12192000"/>
              <a:gd name="connsiteY61" fmla="*/ 961260 h 6858000"/>
              <a:gd name="connsiteX62" fmla="*/ 5888986 w 12192000"/>
              <a:gd name="connsiteY62" fmla="*/ 873285 h 6858000"/>
              <a:gd name="connsiteX63" fmla="*/ 6043187 w 12192000"/>
              <a:gd name="connsiteY63" fmla="*/ 995015 h 6858000"/>
              <a:gd name="connsiteX64" fmla="*/ 6071396 w 12192000"/>
              <a:gd name="connsiteY64" fmla="*/ 1022266 h 6858000"/>
              <a:gd name="connsiteX65" fmla="*/ 6150894 w 12192000"/>
              <a:gd name="connsiteY65" fmla="*/ 1038291 h 6858000"/>
              <a:gd name="connsiteX66" fmla="*/ 6273687 w 12192000"/>
              <a:gd name="connsiteY66" fmla="*/ 1017635 h 6858000"/>
              <a:gd name="connsiteX67" fmla="*/ 6419991 w 12192000"/>
              <a:gd name="connsiteY67" fmla="*/ 1045061 h 6858000"/>
              <a:gd name="connsiteX68" fmla="*/ 6431099 w 12192000"/>
              <a:gd name="connsiteY68" fmla="*/ 1037361 h 6858000"/>
              <a:gd name="connsiteX69" fmla="*/ 6444834 w 12192000"/>
              <a:gd name="connsiteY69" fmla="*/ 1034256 h 6858000"/>
              <a:gd name="connsiteX70" fmla="*/ 6446883 w 12192000"/>
              <a:gd name="connsiteY70" fmla="*/ 1035544 h 6858000"/>
              <a:gd name="connsiteX71" fmla="*/ 6463941 w 12192000"/>
              <a:gd name="connsiteY71" fmla="*/ 1036894 h 6858000"/>
              <a:gd name="connsiteX72" fmla="*/ 6466945 w 12192000"/>
              <a:gd name="connsiteY72" fmla="*/ 1033855 h 6858000"/>
              <a:gd name="connsiteX73" fmla="*/ 6478417 w 12192000"/>
              <a:gd name="connsiteY73" fmla="*/ 1033733 h 6858000"/>
              <a:gd name="connsiteX74" fmla="*/ 6500402 w 12192000"/>
              <a:gd name="connsiteY74" fmla="*/ 1030680 h 6858000"/>
              <a:gd name="connsiteX75" fmla="*/ 6505094 w 12192000"/>
              <a:gd name="connsiteY75" fmla="*/ 1032749 h 6858000"/>
              <a:gd name="connsiteX76" fmla="*/ 6539157 w 12192000"/>
              <a:gd name="connsiteY76" fmla="*/ 1032257 h 6858000"/>
              <a:gd name="connsiteX77" fmla="*/ 6539899 w 12192000"/>
              <a:gd name="connsiteY77" fmla="*/ 1033503 h 6858000"/>
              <a:gd name="connsiteX78" fmla="*/ 6550699 w 12192000"/>
              <a:gd name="connsiteY78" fmla="*/ 1038843 h 6858000"/>
              <a:gd name="connsiteX79" fmla="*/ 6570715 w 12192000"/>
              <a:gd name="connsiteY79" fmla="*/ 1046184 h 6858000"/>
              <a:gd name="connsiteX80" fmla="*/ 6620265 w 12192000"/>
              <a:gd name="connsiteY80" fmla="*/ 1078631 h 6858000"/>
              <a:gd name="connsiteX81" fmla="*/ 6655806 w 12192000"/>
              <a:gd name="connsiteY81" fmla="*/ 1078255 h 6858000"/>
              <a:gd name="connsiteX82" fmla="*/ 6663127 w 12192000"/>
              <a:gd name="connsiteY82" fmla="*/ 1078865 h 6858000"/>
              <a:gd name="connsiteX83" fmla="*/ 6663341 w 12192000"/>
              <a:gd name="connsiteY83" fmla="*/ 1079159 h 6858000"/>
              <a:gd name="connsiteX84" fmla="*/ 6671198 w 12192000"/>
              <a:gd name="connsiteY84" fmla="*/ 1080364 h 6858000"/>
              <a:gd name="connsiteX85" fmla="*/ 6676471 w 12192000"/>
              <a:gd name="connsiteY85" fmla="*/ 1079975 h 6858000"/>
              <a:gd name="connsiteX86" fmla="*/ 6690669 w 12192000"/>
              <a:gd name="connsiteY86" fmla="*/ 1081157 h 6858000"/>
              <a:gd name="connsiteX87" fmla="*/ 6696014 w 12192000"/>
              <a:gd name="connsiteY87" fmla="*/ 1083440 h 6858000"/>
              <a:gd name="connsiteX88" fmla="*/ 6740323 w 12192000"/>
              <a:gd name="connsiteY88" fmla="*/ 1121917 h 6858000"/>
              <a:gd name="connsiteX89" fmla="*/ 6833807 w 12192000"/>
              <a:gd name="connsiteY89" fmla="*/ 1161011 h 6858000"/>
              <a:gd name="connsiteX90" fmla="*/ 6927369 w 12192000"/>
              <a:gd name="connsiteY90" fmla="*/ 1196594 h 6858000"/>
              <a:gd name="connsiteX91" fmla="*/ 6961729 w 12192000"/>
              <a:gd name="connsiteY91" fmla="*/ 1207961 h 6858000"/>
              <a:gd name="connsiteX92" fmla="*/ 7020836 w 12192000"/>
              <a:gd name="connsiteY92" fmla="*/ 1234907 h 6858000"/>
              <a:gd name="connsiteX93" fmla="*/ 7046578 w 12192000"/>
              <a:gd name="connsiteY93" fmla="*/ 1251394 h 6858000"/>
              <a:gd name="connsiteX94" fmla="*/ 7047934 w 12192000"/>
              <a:gd name="connsiteY94" fmla="*/ 1251407 h 6858000"/>
              <a:gd name="connsiteX95" fmla="*/ 7049496 w 12192000"/>
              <a:gd name="connsiteY95" fmla="*/ 1255183 h 6858000"/>
              <a:gd name="connsiteX96" fmla="*/ 7054225 w 12192000"/>
              <a:gd name="connsiteY96" fmla="*/ 1258330 h 6858000"/>
              <a:gd name="connsiteX97" fmla="*/ 7068600 w 12192000"/>
              <a:gd name="connsiteY97" fmla="*/ 1262374 h 6858000"/>
              <a:gd name="connsiteX98" fmla="*/ 7074245 w 12192000"/>
              <a:gd name="connsiteY98" fmla="*/ 1263147 h 6858000"/>
              <a:gd name="connsiteX99" fmla="*/ 7081994 w 12192000"/>
              <a:gd name="connsiteY99" fmla="*/ 1265870 h 6858000"/>
              <a:gd name="connsiteX100" fmla="*/ 7082110 w 12192000"/>
              <a:gd name="connsiteY100" fmla="*/ 1266176 h 6858000"/>
              <a:gd name="connsiteX101" fmla="*/ 7089518 w 12192000"/>
              <a:gd name="connsiteY101" fmla="*/ 1268260 h 6858000"/>
              <a:gd name="connsiteX102" fmla="*/ 7126734 w 12192000"/>
              <a:gd name="connsiteY102" fmla="*/ 1275441 h 6858000"/>
              <a:gd name="connsiteX103" fmla="*/ 7166398 w 12192000"/>
              <a:gd name="connsiteY103" fmla="*/ 1314578 h 6858000"/>
              <a:gd name="connsiteX104" fmla="*/ 7184558 w 12192000"/>
              <a:gd name="connsiteY104" fmla="*/ 1325296 h 6858000"/>
              <a:gd name="connsiteX105" fmla="*/ 7193847 w 12192000"/>
              <a:gd name="connsiteY105" fmla="*/ 1332295 h 6858000"/>
              <a:gd name="connsiteX106" fmla="*/ 7194161 w 12192000"/>
              <a:gd name="connsiteY106" fmla="*/ 1333553 h 6858000"/>
              <a:gd name="connsiteX107" fmla="*/ 7229876 w 12192000"/>
              <a:gd name="connsiteY107" fmla="*/ 1340317 h 6858000"/>
              <a:gd name="connsiteX108" fmla="*/ 7234001 w 12192000"/>
              <a:gd name="connsiteY108" fmla="*/ 1343138 h 6858000"/>
              <a:gd name="connsiteX109" fmla="*/ 7258071 w 12192000"/>
              <a:gd name="connsiteY109" fmla="*/ 1345086 h 6858000"/>
              <a:gd name="connsiteX110" fmla="*/ 7270084 w 12192000"/>
              <a:gd name="connsiteY110" fmla="*/ 1347406 h 6858000"/>
              <a:gd name="connsiteX111" fmla="*/ 7274348 w 12192000"/>
              <a:gd name="connsiteY111" fmla="*/ 1345355 h 6858000"/>
              <a:gd name="connsiteX112" fmla="*/ 7291641 w 12192000"/>
              <a:gd name="connsiteY112" fmla="*/ 1350152 h 6858000"/>
              <a:gd name="connsiteX113" fmla="*/ 7293299 w 12192000"/>
              <a:gd name="connsiteY113" fmla="*/ 1351723 h 6858000"/>
              <a:gd name="connsiteX114" fmla="*/ 7308780 w 12192000"/>
              <a:gd name="connsiteY114" fmla="*/ 1351882 h 6858000"/>
              <a:gd name="connsiteX115" fmla="*/ 7323222 w 12192000"/>
              <a:gd name="connsiteY115" fmla="*/ 1347429 h 6858000"/>
              <a:gd name="connsiteX116" fmla="*/ 7465686 w 12192000"/>
              <a:gd name="connsiteY116" fmla="*/ 1402581 h 6858000"/>
              <a:gd name="connsiteX117" fmla="*/ 7601448 w 12192000"/>
              <a:gd name="connsiteY117" fmla="*/ 1410288 h 6858000"/>
              <a:gd name="connsiteX118" fmla="*/ 7678442 w 12192000"/>
              <a:gd name="connsiteY118" fmla="*/ 1441250 h 6858000"/>
              <a:gd name="connsiteX119" fmla="*/ 7697766 w 12192000"/>
              <a:gd name="connsiteY119" fmla="*/ 1471283 h 6858000"/>
              <a:gd name="connsiteX120" fmla="*/ 7895389 w 12192000"/>
              <a:gd name="connsiteY120" fmla="*/ 1528404 h 6858000"/>
              <a:gd name="connsiteX121" fmla="*/ 7942882 w 12192000"/>
              <a:gd name="connsiteY121" fmla="*/ 1552309 h 6858000"/>
              <a:gd name="connsiteX122" fmla="*/ 7990783 w 12192000"/>
              <a:gd name="connsiteY122" fmla="*/ 1554330 h 6858000"/>
              <a:gd name="connsiteX123" fmla="*/ 8006704 w 12192000"/>
              <a:gd name="connsiteY123" fmla="*/ 1567471 h 6858000"/>
              <a:gd name="connsiteX124" fmla="*/ 8009383 w 12192000"/>
              <a:gd name="connsiteY124" fmla="*/ 1569949 h 6858000"/>
              <a:gd name="connsiteX125" fmla="*/ 8021560 w 12192000"/>
              <a:gd name="connsiteY125" fmla="*/ 1575310 h 6858000"/>
              <a:gd name="connsiteX126" fmla="*/ 8023171 w 12192000"/>
              <a:gd name="connsiteY126" fmla="*/ 1582497 h 6858000"/>
              <a:gd name="connsiteX127" fmla="*/ 8040193 w 12192000"/>
              <a:gd name="connsiteY127" fmla="*/ 1594637 h 6858000"/>
              <a:gd name="connsiteX128" fmla="*/ 8063115 w 12192000"/>
              <a:gd name="connsiteY128" fmla="*/ 1602925 h 6858000"/>
              <a:gd name="connsiteX129" fmla="*/ 8144347 w 12192000"/>
              <a:gd name="connsiteY129" fmla="*/ 1632988 h 6858000"/>
              <a:gd name="connsiteX130" fmla="*/ 8158712 w 12192000"/>
              <a:gd name="connsiteY130" fmla="*/ 1634412 h 6858000"/>
              <a:gd name="connsiteX131" fmla="*/ 8200499 w 12192000"/>
              <a:gd name="connsiteY131" fmla="*/ 1654946 h 6858000"/>
              <a:gd name="connsiteX132" fmla="*/ 8238887 w 12192000"/>
              <a:gd name="connsiteY132" fmla="*/ 1669668 h 6858000"/>
              <a:gd name="connsiteX133" fmla="*/ 8264834 w 12192000"/>
              <a:gd name="connsiteY133" fmla="*/ 1675864 h 6858000"/>
              <a:gd name="connsiteX134" fmla="*/ 8270738 w 12192000"/>
              <a:gd name="connsiteY134" fmla="*/ 1680281 h 6858000"/>
              <a:gd name="connsiteX135" fmla="*/ 8295598 w 12192000"/>
              <a:gd name="connsiteY135" fmla="*/ 1690467 h 6858000"/>
              <a:gd name="connsiteX136" fmla="*/ 8309492 w 12192000"/>
              <a:gd name="connsiteY136" fmla="*/ 1691813 h 6858000"/>
              <a:gd name="connsiteX137" fmla="*/ 8319886 w 12192000"/>
              <a:gd name="connsiteY137" fmla="*/ 1703489 h 6858000"/>
              <a:gd name="connsiteX138" fmla="*/ 8321293 w 12192000"/>
              <a:gd name="connsiteY138" fmla="*/ 1709881 h 6858000"/>
              <a:gd name="connsiteX139" fmla="*/ 8340060 w 12192000"/>
              <a:gd name="connsiteY139" fmla="*/ 1713773 h 6858000"/>
              <a:gd name="connsiteX140" fmla="*/ 8353156 w 12192000"/>
              <a:gd name="connsiteY140" fmla="*/ 1724106 h 6858000"/>
              <a:gd name="connsiteX141" fmla="*/ 8367110 w 12192000"/>
              <a:gd name="connsiteY141" fmla="*/ 1725198 h 6858000"/>
              <a:gd name="connsiteX142" fmla="*/ 8372206 w 12192000"/>
              <a:gd name="connsiteY142" fmla="*/ 1727823 h 6858000"/>
              <a:gd name="connsiteX143" fmla="*/ 8384655 w 12192000"/>
              <a:gd name="connsiteY143" fmla="*/ 1735016 h 6858000"/>
              <a:gd name="connsiteX144" fmla="*/ 8405722 w 12192000"/>
              <a:gd name="connsiteY144" fmla="*/ 1748702 h 6858000"/>
              <a:gd name="connsiteX145" fmla="*/ 8412613 w 12192000"/>
              <a:gd name="connsiteY145" fmla="*/ 1751985 h 6858000"/>
              <a:gd name="connsiteX146" fmla="*/ 8425370 w 12192000"/>
              <a:gd name="connsiteY146" fmla="*/ 1766131 h 6858000"/>
              <a:gd name="connsiteX147" fmla="*/ 8453084 w 12192000"/>
              <a:gd name="connsiteY147" fmla="*/ 1784084 h 6858000"/>
              <a:gd name="connsiteX148" fmla="*/ 8497742 w 12192000"/>
              <a:gd name="connsiteY148" fmla="*/ 1828591 h 6858000"/>
              <a:gd name="connsiteX149" fmla="*/ 8524917 w 12192000"/>
              <a:gd name="connsiteY149" fmla="*/ 1851871 h 6858000"/>
              <a:gd name="connsiteX150" fmla="*/ 8542324 w 12192000"/>
              <a:gd name="connsiteY150" fmla="*/ 1870667 h 6858000"/>
              <a:gd name="connsiteX151" fmla="*/ 8599360 w 12192000"/>
              <a:gd name="connsiteY151" fmla="*/ 1908523 h 6858000"/>
              <a:gd name="connsiteX152" fmla="*/ 8699225 w 12192000"/>
              <a:gd name="connsiteY152" fmla="*/ 1967095 h 6858000"/>
              <a:gd name="connsiteX153" fmla="*/ 8719238 w 12192000"/>
              <a:gd name="connsiteY153" fmla="*/ 1980456 h 6858000"/>
              <a:gd name="connsiteX154" fmla="*/ 8731490 w 12192000"/>
              <a:gd name="connsiteY154" fmla="*/ 1995489 h 6858000"/>
              <a:gd name="connsiteX155" fmla="*/ 8730014 w 12192000"/>
              <a:gd name="connsiteY155" fmla="*/ 2002069 h 6858000"/>
              <a:gd name="connsiteX156" fmla="*/ 8740228 w 12192000"/>
              <a:gd name="connsiteY156" fmla="*/ 2009987 h 6858000"/>
              <a:gd name="connsiteX157" fmla="*/ 8741908 w 12192000"/>
              <a:gd name="connsiteY157" fmla="*/ 2012836 h 6858000"/>
              <a:gd name="connsiteX158" fmla="*/ 8752587 w 12192000"/>
              <a:gd name="connsiteY158" fmla="*/ 2028423 h 6858000"/>
              <a:gd name="connsiteX159" fmla="*/ 8801093 w 12192000"/>
              <a:gd name="connsiteY159" fmla="*/ 2043286 h 6858000"/>
              <a:gd name="connsiteX160" fmla="*/ 8839624 w 12192000"/>
              <a:gd name="connsiteY160" fmla="*/ 2076720 h 6858000"/>
              <a:gd name="connsiteX161" fmla="*/ 9018445 w 12192000"/>
              <a:gd name="connsiteY161" fmla="*/ 2179689 h 6858000"/>
              <a:gd name="connsiteX162" fmla="*/ 9025257 w 12192000"/>
              <a:gd name="connsiteY162" fmla="*/ 2210633 h 6858000"/>
              <a:gd name="connsiteX163" fmla="*/ 9091124 w 12192000"/>
              <a:gd name="connsiteY163" fmla="*/ 2258185 h 6858000"/>
              <a:gd name="connsiteX164" fmla="*/ 9227735 w 12192000"/>
              <a:gd name="connsiteY164" fmla="*/ 2301998 h 6858000"/>
              <a:gd name="connsiteX165" fmla="*/ 9350546 w 12192000"/>
              <a:gd name="connsiteY165" fmla="*/ 2388160 h 6858000"/>
              <a:gd name="connsiteX166" fmla="*/ 9367381 w 12192000"/>
              <a:gd name="connsiteY166" fmla="*/ 2388317 h 6858000"/>
              <a:gd name="connsiteX167" fmla="*/ 9383272 w 12192000"/>
              <a:gd name="connsiteY167" fmla="*/ 2392702 h 6858000"/>
              <a:gd name="connsiteX168" fmla="*/ 9384297 w 12192000"/>
              <a:gd name="connsiteY168" fmla="*/ 2394496 h 6858000"/>
              <a:gd name="connsiteX169" fmla="*/ 9400033 w 12192000"/>
              <a:gd name="connsiteY169" fmla="*/ 2403335 h 6858000"/>
              <a:gd name="connsiteX170" fmla="*/ 9405322 w 12192000"/>
              <a:gd name="connsiteY170" fmla="*/ 2402752 h 6858000"/>
              <a:gd name="connsiteX171" fmla="*/ 9416697 w 12192000"/>
              <a:gd name="connsiteY171" fmla="*/ 2408028 h 6858000"/>
              <a:gd name="connsiteX172" fmla="*/ 9440663 w 12192000"/>
              <a:gd name="connsiteY172" fmla="*/ 2416293 h 6858000"/>
              <a:gd name="connsiteX173" fmla="*/ 9477557 w 12192000"/>
              <a:gd name="connsiteY173" fmla="*/ 2435403 h 6858000"/>
              <a:gd name="connsiteX174" fmla="*/ 9477331 w 12192000"/>
              <a:gd name="connsiteY174" fmla="*/ 2436565 h 6858000"/>
              <a:gd name="connsiteX175" fmla="*/ 9483851 w 12192000"/>
              <a:gd name="connsiteY175" fmla="*/ 2445087 h 6858000"/>
              <a:gd name="connsiteX176" fmla="*/ 9497896 w 12192000"/>
              <a:gd name="connsiteY176" fmla="*/ 2459219 h 6858000"/>
              <a:gd name="connsiteX177" fmla="*/ 9521707 w 12192000"/>
              <a:gd name="connsiteY177" fmla="*/ 2503510 h 6858000"/>
              <a:gd name="connsiteX178" fmla="*/ 9556943 w 12192000"/>
              <a:gd name="connsiteY178" fmla="*/ 2519851 h 6858000"/>
              <a:gd name="connsiteX179" fmla="*/ 9563672 w 12192000"/>
              <a:gd name="connsiteY179" fmla="*/ 2523663 h 6858000"/>
              <a:gd name="connsiteX180" fmla="*/ 9563658 w 12192000"/>
              <a:gd name="connsiteY180" fmla="*/ 2523954 h 6858000"/>
              <a:gd name="connsiteX181" fmla="*/ 9570458 w 12192000"/>
              <a:gd name="connsiteY181" fmla="*/ 2528407 h 6858000"/>
              <a:gd name="connsiteX182" fmla="*/ 9575942 w 12192000"/>
              <a:gd name="connsiteY182" fmla="*/ 2530612 h 6858000"/>
              <a:gd name="connsiteX183" fmla="*/ 9588998 w 12192000"/>
              <a:gd name="connsiteY183" fmla="*/ 2538008 h 6858000"/>
              <a:gd name="connsiteX184" fmla="*/ 9592500 w 12192000"/>
              <a:gd name="connsiteY184" fmla="*/ 2541990 h 6858000"/>
              <a:gd name="connsiteX185" fmla="*/ 9592461 w 12192000"/>
              <a:gd name="connsiteY185" fmla="*/ 2545645 h 6858000"/>
              <a:gd name="connsiteX186" fmla="*/ 9593855 w 12192000"/>
              <a:gd name="connsiteY186" fmla="*/ 2546028 h 6858000"/>
              <a:gd name="connsiteX187" fmla="*/ 9613198 w 12192000"/>
              <a:gd name="connsiteY187" fmla="*/ 2567162 h 6858000"/>
              <a:gd name="connsiteX188" fmla="*/ 9662375 w 12192000"/>
              <a:gd name="connsiteY188" fmla="*/ 2606378 h 6858000"/>
              <a:gd name="connsiteX189" fmla="*/ 9773773 w 12192000"/>
              <a:gd name="connsiteY189" fmla="*/ 2681549 h 6858000"/>
              <a:gd name="connsiteX190" fmla="*/ 9853091 w 12192000"/>
              <a:gd name="connsiteY190" fmla="*/ 2740567 h 6858000"/>
              <a:gd name="connsiteX191" fmla="*/ 9881979 w 12192000"/>
              <a:gd name="connsiteY191" fmla="*/ 2785572 h 6858000"/>
              <a:gd name="connsiteX192" fmla="*/ 9886493 w 12192000"/>
              <a:gd name="connsiteY192" fmla="*/ 2788985 h 6858000"/>
              <a:gd name="connsiteX193" fmla="*/ 9900616 w 12192000"/>
              <a:gd name="connsiteY193" fmla="*/ 2793889 h 6858000"/>
              <a:gd name="connsiteX194" fmla="*/ 9906223 w 12192000"/>
              <a:gd name="connsiteY194" fmla="*/ 2795001 h 6858000"/>
              <a:gd name="connsiteX195" fmla="*/ 9913796 w 12192000"/>
              <a:gd name="connsiteY195" fmla="*/ 2798185 h 6858000"/>
              <a:gd name="connsiteX196" fmla="*/ 9913891 w 12192000"/>
              <a:gd name="connsiteY196" fmla="*/ 2798497 h 6858000"/>
              <a:gd name="connsiteX197" fmla="*/ 9957978 w 12192000"/>
              <a:gd name="connsiteY197" fmla="*/ 2810450 h 6858000"/>
              <a:gd name="connsiteX198" fmla="*/ 9994905 w 12192000"/>
              <a:gd name="connsiteY198" fmla="*/ 2851743 h 6858000"/>
              <a:gd name="connsiteX199" fmla="*/ 10012335 w 12192000"/>
              <a:gd name="connsiteY199" fmla="*/ 2863503 h 6858000"/>
              <a:gd name="connsiteX200" fmla="*/ 10021140 w 12192000"/>
              <a:gd name="connsiteY200" fmla="*/ 2871021 h 6858000"/>
              <a:gd name="connsiteX201" fmla="*/ 10021363 w 12192000"/>
              <a:gd name="connsiteY201" fmla="*/ 2872291 h 6858000"/>
              <a:gd name="connsiteX202" fmla="*/ 10056696 w 12192000"/>
              <a:gd name="connsiteY202" fmla="*/ 2881211 h 6858000"/>
              <a:gd name="connsiteX203" fmla="*/ 10060629 w 12192000"/>
              <a:gd name="connsiteY203" fmla="*/ 2884267 h 6858000"/>
              <a:gd name="connsiteX204" fmla="*/ 10084630 w 12192000"/>
              <a:gd name="connsiteY204" fmla="*/ 2887690 h 6858000"/>
              <a:gd name="connsiteX205" fmla="*/ 10096512 w 12192000"/>
              <a:gd name="connsiteY205" fmla="*/ 2890733 h 6858000"/>
              <a:gd name="connsiteX206" fmla="*/ 10100935 w 12192000"/>
              <a:gd name="connsiteY206" fmla="*/ 2888959 h 6858000"/>
              <a:gd name="connsiteX207" fmla="*/ 10149815 w 12192000"/>
              <a:gd name="connsiteY207" fmla="*/ 2894040 h 6858000"/>
              <a:gd name="connsiteX208" fmla="*/ 10288689 w 12192000"/>
              <a:gd name="connsiteY208" fmla="*/ 2957584 h 6858000"/>
              <a:gd name="connsiteX209" fmla="*/ 10424309 w 12192000"/>
              <a:gd name="connsiteY209" fmla="*/ 2973627 h 6858000"/>
              <a:gd name="connsiteX210" fmla="*/ 10499279 w 12192000"/>
              <a:gd name="connsiteY210" fmla="*/ 3009111 h 6858000"/>
              <a:gd name="connsiteX211" fmla="*/ 10516468 w 12192000"/>
              <a:gd name="connsiteY211" fmla="*/ 3040116 h 6858000"/>
              <a:gd name="connsiteX212" fmla="*/ 10710530 w 12192000"/>
              <a:gd name="connsiteY212" fmla="*/ 3109023 h 6858000"/>
              <a:gd name="connsiteX213" fmla="*/ 10756420 w 12192000"/>
              <a:gd name="connsiteY213" fmla="*/ 3135681 h 6858000"/>
              <a:gd name="connsiteX214" fmla="*/ 10804325 w 12192000"/>
              <a:gd name="connsiteY214" fmla="*/ 3140650 h 6858000"/>
              <a:gd name="connsiteX215" fmla="*/ 10819334 w 12192000"/>
              <a:gd name="connsiteY215" fmla="*/ 3154675 h 6858000"/>
              <a:gd name="connsiteX216" fmla="*/ 10821840 w 12192000"/>
              <a:gd name="connsiteY216" fmla="*/ 3157296 h 6858000"/>
              <a:gd name="connsiteX217" fmla="*/ 10833661 w 12192000"/>
              <a:gd name="connsiteY217" fmla="*/ 3163373 h 6858000"/>
              <a:gd name="connsiteX218" fmla="*/ 10834755 w 12192000"/>
              <a:gd name="connsiteY218" fmla="*/ 3170607 h 6858000"/>
              <a:gd name="connsiteX219" fmla="*/ 10850942 w 12192000"/>
              <a:gd name="connsiteY219" fmla="*/ 3183705 h 6858000"/>
              <a:gd name="connsiteX220" fmla="*/ 10873328 w 12192000"/>
              <a:gd name="connsiteY220" fmla="*/ 3193349 h 6858000"/>
              <a:gd name="connsiteX221" fmla="*/ 10982089 w 12192000"/>
              <a:gd name="connsiteY221" fmla="*/ 3232949 h 6858000"/>
              <a:gd name="connsiteX222" fmla="*/ 11045805 w 12192000"/>
              <a:gd name="connsiteY222" fmla="*/ 3260191 h 6858000"/>
              <a:gd name="connsiteX223" fmla="*/ 11067877 w 12192000"/>
              <a:gd name="connsiteY223" fmla="*/ 3276112 h 6858000"/>
              <a:gd name="connsiteX224" fmla="*/ 11100133 w 12192000"/>
              <a:gd name="connsiteY224" fmla="*/ 3294599 h 6858000"/>
              <a:gd name="connsiteX225" fmla="*/ 11155410 w 12192000"/>
              <a:gd name="connsiteY225" fmla="*/ 3331540 h 6858000"/>
              <a:gd name="connsiteX226" fmla="*/ 11232547 w 12192000"/>
              <a:gd name="connsiteY226" fmla="*/ 3373668 h 6858000"/>
              <a:gd name="connsiteX227" fmla="*/ 11297822 w 12192000"/>
              <a:gd name="connsiteY227" fmla="*/ 3380555 h 6858000"/>
              <a:gd name="connsiteX228" fmla="*/ 11301371 w 12192000"/>
              <a:gd name="connsiteY228" fmla="*/ 3386959 h 6858000"/>
              <a:gd name="connsiteX229" fmla="*/ 11341987 w 12192000"/>
              <a:gd name="connsiteY229" fmla="*/ 3403320 h 6858000"/>
              <a:gd name="connsiteX230" fmla="*/ 11537405 w 12192000"/>
              <a:gd name="connsiteY230" fmla="*/ 3495439 h 6858000"/>
              <a:gd name="connsiteX231" fmla="*/ 11639338 w 12192000"/>
              <a:gd name="connsiteY231" fmla="*/ 3592655 h 6858000"/>
              <a:gd name="connsiteX232" fmla="*/ 11774154 w 12192000"/>
              <a:gd name="connsiteY232" fmla="*/ 3703764 h 6858000"/>
              <a:gd name="connsiteX233" fmla="*/ 11967900 w 12192000"/>
              <a:gd name="connsiteY233" fmla="*/ 3739404 h 6858000"/>
              <a:gd name="connsiteX234" fmla="*/ 12052251 w 12192000"/>
              <a:gd name="connsiteY234" fmla="*/ 3738162 h 6858000"/>
              <a:gd name="connsiteX235" fmla="*/ 12101844 w 12192000"/>
              <a:gd name="connsiteY235" fmla="*/ 3789811 h 6858000"/>
              <a:gd name="connsiteX236" fmla="*/ 12155104 w 12192000"/>
              <a:gd name="connsiteY236" fmla="*/ 3824490 h 6858000"/>
              <a:gd name="connsiteX237" fmla="*/ 12192000 w 12192000"/>
              <a:gd name="connsiteY237" fmla="*/ 3836507 h 6858000"/>
              <a:gd name="connsiteX238" fmla="*/ 12192000 w 12192000"/>
              <a:gd name="connsiteY238" fmla="*/ 6858000 h 6858000"/>
              <a:gd name="connsiteX239" fmla="*/ 4040176 w 12192000"/>
              <a:gd name="connsiteY239" fmla="*/ 6858000 h 6858000"/>
              <a:gd name="connsiteX240" fmla="*/ 4035195 w 12192000"/>
              <a:gd name="connsiteY240" fmla="*/ 6847706 h 6858000"/>
              <a:gd name="connsiteX241" fmla="*/ 4024571 w 12192000"/>
              <a:gd name="connsiteY241" fmla="*/ 6834979 h 6858000"/>
              <a:gd name="connsiteX242" fmla="*/ 4019140 w 12192000"/>
              <a:gd name="connsiteY242" fmla="*/ 6832910 h 6858000"/>
              <a:gd name="connsiteX243" fmla="*/ 4004905 w 12192000"/>
              <a:gd name="connsiteY243" fmla="*/ 6832293 h 6858000"/>
              <a:gd name="connsiteX244" fmla="*/ 3999653 w 12192000"/>
              <a:gd name="connsiteY244" fmla="*/ 6832889 h 6858000"/>
              <a:gd name="connsiteX245" fmla="*/ 3991753 w 12192000"/>
              <a:gd name="connsiteY245" fmla="*/ 6831996 h 6858000"/>
              <a:gd name="connsiteX246" fmla="*/ 3991528 w 12192000"/>
              <a:gd name="connsiteY246" fmla="*/ 6831709 h 6858000"/>
              <a:gd name="connsiteX247" fmla="*/ 3984190 w 12192000"/>
              <a:gd name="connsiteY247" fmla="*/ 6831390 h 6858000"/>
              <a:gd name="connsiteX248" fmla="*/ 3948690 w 12192000"/>
              <a:gd name="connsiteY248" fmla="*/ 6833171 h 6858000"/>
              <a:gd name="connsiteX249" fmla="*/ 3897896 w 12192000"/>
              <a:gd name="connsiteY249" fmla="*/ 6802710 h 6858000"/>
              <a:gd name="connsiteX250" fmla="*/ 3877605 w 12192000"/>
              <a:gd name="connsiteY250" fmla="*/ 6796165 h 6858000"/>
              <a:gd name="connsiteX251" fmla="*/ 3866602 w 12192000"/>
              <a:gd name="connsiteY251" fmla="*/ 6791257 h 6858000"/>
              <a:gd name="connsiteX252" fmla="*/ 3865811 w 12192000"/>
              <a:gd name="connsiteY252" fmla="*/ 6790043 h 6858000"/>
              <a:gd name="connsiteX253" fmla="*/ 3831795 w 12192000"/>
              <a:gd name="connsiteY253" fmla="*/ 6791881 h 6858000"/>
              <a:gd name="connsiteX254" fmla="*/ 3827025 w 12192000"/>
              <a:gd name="connsiteY254" fmla="*/ 6789998 h 6858000"/>
              <a:gd name="connsiteX255" fmla="*/ 3805177 w 12192000"/>
              <a:gd name="connsiteY255" fmla="*/ 6793919 h 6858000"/>
              <a:gd name="connsiteX256" fmla="*/ 3793719 w 12192000"/>
              <a:gd name="connsiteY256" fmla="*/ 6794494 h 6858000"/>
              <a:gd name="connsiteX257" fmla="*/ 3790837 w 12192000"/>
              <a:gd name="connsiteY257" fmla="*/ 6797650 h 6858000"/>
              <a:gd name="connsiteX258" fmla="*/ 3773741 w 12192000"/>
              <a:gd name="connsiteY258" fmla="*/ 6796977 h 6858000"/>
              <a:gd name="connsiteX259" fmla="*/ 3771642 w 12192000"/>
              <a:gd name="connsiteY259" fmla="*/ 6795770 h 6858000"/>
              <a:gd name="connsiteX260" fmla="*/ 3758039 w 12192000"/>
              <a:gd name="connsiteY260" fmla="*/ 6799416 h 6858000"/>
              <a:gd name="connsiteX261" fmla="*/ 3747245 w 12192000"/>
              <a:gd name="connsiteY261" fmla="*/ 6807548 h 6858000"/>
              <a:gd name="connsiteX262" fmla="*/ 3599970 w 12192000"/>
              <a:gd name="connsiteY262" fmla="*/ 6785930 h 6858000"/>
              <a:gd name="connsiteX263" fmla="*/ 3532509 w 12192000"/>
              <a:gd name="connsiteY263" fmla="*/ 6773888 h 6858000"/>
              <a:gd name="connsiteX264" fmla="*/ 3519209 w 12192000"/>
              <a:gd name="connsiteY264" fmla="*/ 6779801 h 6858000"/>
              <a:gd name="connsiteX265" fmla="*/ 3518611 w 12192000"/>
              <a:gd name="connsiteY265" fmla="*/ 6767130 h 6858000"/>
              <a:gd name="connsiteX266" fmla="*/ 3500042 w 12192000"/>
              <a:gd name="connsiteY266" fmla="*/ 6757141 h 6858000"/>
              <a:gd name="connsiteX267" fmla="*/ 3490483 w 12192000"/>
              <a:gd name="connsiteY267" fmla="*/ 6750514 h 6858000"/>
              <a:gd name="connsiteX268" fmla="*/ 3490120 w 12192000"/>
              <a:gd name="connsiteY268" fmla="*/ 6749268 h 6858000"/>
              <a:gd name="connsiteX269" fmla="*/ 3454165 w 12192000"/>
              <a:gd name="connsiteY269" fmla="*/ 6743923 h 6858000"/>
              <a:gd name="connsiteX270" fmla="*/ 3449932 w 12192000"/>
              <a:gd name="connsiteY270" fmla="*/ 6741269 h 6858000"/>
              <a:gd name="connsiteX271" fmla="*/ 3425804 w 12192000"/>
              <a:gd name="connsiteY271" fmla="*/ 6740274 h 6858000"/>
              <a:gd name="connsiteX272" fmla="*/ 3413708 w 12192000"/>
              <a:gd name="connsiteY272" fmla="*/ 6738431 h 6858000"/>
              <a:gd name="connsiteX273" fmla="*/ 3409529 w 12192000"/>
              <a:gd name="connsiteY273" fmla="*/ 6740648 h 6858000"/>
              <a:gd name="connsiteX274" fmla="*/ 3392060 w 12192000"/>
              <a:gd name="connsiteY274" fmla="*/ 6736540 h 6858000"/>
              <a:gd name="connsiteX275" fmla="*/ 3390340 w 12192000"/>
              <a:gd name="connsiteY275" fmla="*/ 6735035 h 6858000"/>
              <a:gd name="connsiteX276" fmla="*/ 3374867 w 12192000"/>
              <a:gd name="connsiteY276" fmla="*/ 6735488 h 6858000"/>
              <a:gd name="connsiteX277" fmla="*/ 3360611 w 12192000"/>
              <a:gd name="connsiteY277" fmla="*/ 6740511 h 6858000"/>
              <a:gd name="connsiteX278" fmla="*/ 3216077 w 12192000"/>
              <a:gd name="connsiteY278" fmla="*/ 6691033 h 6858000"/>
              <a:gd name="connsiteX279" fmla="*/ 3080116 w 12192000"/>
              <a:gd name="connsiteY279" fmla="*/ 6688703 h 6858000"/>
              <a:gd name="connsiteX280" fmla="*/ 3001959 w 12192000"/>
              <a:gd name="connsiteY280" fmla="*/ 6660812 h 6858000"/>
              <a:gd name="connsiteX281" fmla="*/ 2981461 w 12192000"/>
              <a:gd name="connsiteY281" fmla="*/ 6631565 h 6858000"/>
              <a:gd name="connsiteX282" fmla="*/ 2781735 w 12192000"/>
              <a:gd name="connsiteY282" fmla="*/ 6582305 h 6858000"/>
              <a:gd name="connsiteX283" fmla="*/ 2733334 w 12192000"/>
              <a:gd name="connsiteY283" fmla="*/ 6560298 h 6858000"/>
              <a:gd name="connsiteX284" fmla="*/ 2685391 w 12192000"/>
              <a:gd name="connsiteY284" fmla="*/ 6560172 h 6858000"/>
              <a:gd name="connsiteX285" fmla="*/ 2668962 w 12192000"/>
              <a:gd name="connsiteY285" fmla="*/ 6547670 h 6858000"/>
              <a:gd name="connsiteX286" fmla="*/ 2666187 w 12192000"/>
              <a:gd name="connsiteY286" fmla="*/ 6545304 h 6858000"/>
              <a:gd name="connsiteX287" fmla="*/ 2653807 w 12192000"/>
              <a:gd name="connsiteY287" fmla="*/ 6540428 h 6858000"/>
              <a:gd name="connsiteX288" fmla="*/ 2651913 w 12192000"/>
              <a:gd name="connsiteY288" fmla="*/ 6533309 h 6858000"/>
              <a:gd name="connsiteX289" fmla="*/ 2634424 w 12192000"/>
              <a:gd name="connsiteY289" fmla="*/ 6521851 h 6858000"/>
              <a:gd name="connsiteX290" fmla="*/ 2611193 w 12192000"/>
              <a:gd name="connsiteY290" fmla="*/ 6514476 h 6858000"/>
              <a:gd name="connsiteX291" fmla="*/ 2528835 w 12192000"/>
              <a:gd name="connsiteY291" fmla="*/ 6487649 h 6858000"/>
              <a:gd name="connsiteX292" fmla="*/ 2514424 w 12192000"/>
              <a:gd name="connsiteY292" fmla="*/ 6486794 h 6858000"/>
              <a:gd name="connsiteX293" fmla="*/ 2471857 w 12192000"/>
              <a:gd name="connsiteY293" fmla="*/ 6467930 h 6858000"/>
              <a:gd name="connsiteX294" fmla="*/ 2432918 w 12192000"/>
              <a:gd name="connsiteY294" fmla="*/ 6454737 h 6858000"/>
              <a:gd name="connsiteX295" fmla="*/ 2406746 w 12192000"/>
              <a:gd name="connsiteY295" fmla="*/ 6449571 h 6858000"/>
              <a:gd name="connsiteX296" fmla="*/ 2400673 w 12192000"/>
              <a:gd name="connsiteY296" fmla="*/ 6445392 h 6858000"/>
              <a:gd name="connsiteX297" fmla="*/ 2375430 w 12192000"/>
              <a:gd name="connsiteY297" fmla="*/ 6436198 h 6858000"/>
              <a:gd name="connsiteX298" fmla="*/ 2361493 w 12192000"/>
              <a:gd name="connsiteY298" fmla="*/ 6435403 h 6858000"/>
              <a:gd name="connsiteX299" fmla="*/ 2350645 w 12192000"/>
              <a:gd name="connsiteY299" fmla="*/ 6424146 h 6858000"/>
              <a:gd name="connsiteX300" fmla="*/ 2348985 w 12192000"/>
              <a:gd name="connsiteY300" fmla="*/ 6417814 h 6858000"/>
              <a:gd name="connsiteX301" fmla="*/ 2330080 w 12192000"/>
              <a:gd name="connsiteY301" fmla="*/ 6414668 h 6858000"/>
              <a:gd name="connsiteX302" fmla="*/ 2316586 w 12192000"/>
              <a:gd name="connsiteY302" fmla="*/ 6404861 h 6858000"/>
              <a:gd name="connsiteX303" fmla="*/ 2302599 w 12192000"/>
              <a:gd name="connsiteY303" fmla="*/ 6404321 h 6858000"/>
              <a:gd name="connsiteX304" fmla="*/ 2297404 w 12192000"/>
              <a:gd name="connsiteY304" fmla="*/ 6401899 h 6858000"/>
              <a:gd name="connsiteX305" fmla="*/ 2284680 w 12192000"/>
              <a:gd name="connsiteY305" fmla="*/ 6395205 h 6858000"/>
              <a:gd name="connsiteX306" fmla="*/ 2263087 w 12192000"/>
              <a:gd name="connsiteY306" fmla="*/ 6382363 h 6858000"/>
              <a:gd name="connsiteX307" fmla="*/ 2256073 w 12192000"/>
              <a:gd name="connsiteY307" fmla="*/ 6379356 h 6858000"/>
              <a:gd name="connsiteX308" fmla="*/ 2242767 w 12192000"/>
              <a:gd name="connsiteY308" fmla="*/ 6365725 h 6858000"/>
              <a:gd name="connsiteX309" fmla="*/ 2214365 w 12192000"/>
              <a:gd name="connsiteY309" fmla="*/ 6348883 h 6858000"/>
              <a:gd name="connsiteX310" fmla="*/ 2167979 w 12192000"/>
              <a:gd name="connsiteY310" fmla="*/ 6306176 h 6858000"/>
              <a:gd name="connsiteX311" fmla="*/ 2139905 w 12192000"/>
              <a:gd name="connsiteY311" fmla="*/ 6283989 h 6858000"/>
              <a:gd name="connsiteX312" fmla="*/ 2121769 w 12192000"/>
              <a:gd name="connsiteY312" fmla="*/ 6265897 h 6858000"/>
              <a:gd name="connsiteX313" fmla="*/ 2063279 w 12192000"/>
              <a:gd name="connsiteY313" fmla="*/ 6230326 h 6858000"/>
              <a:gd name="connsiteX314" fmla="*/ 1961177 w 12192000"/>
              <a:gd name="connsiteY314" fmla="*/ 6175750 h 6858000"/>
              <a:gd name="connsiteX315" fmla="*/ 1940650 w 12192000"/>
              <a:gd name="connsiteY315" fmla="*/ 6163189 h 6858000"/>
              <a:gd name="connsiteX316" fmla="*/ 1927814 w 12192000"/>
              <a:gd name="connsiteY316" fmla="*/ 6148653 h 6858000"/>
              <a:gd name="connsiteX317" fmla="*/ 1929028 w 12192000"/>
              <a:gd name="connsiteY317" fmla="*/ 6142021 h 6858000"/>
              <a:gd name="connsiteX318" fmla="*/ 1918509 w 12192000"/>
              <a:gd name="connsiteY318" fmla="*/ 6134512 h 6858000"/>
              <a:gd name="connsiteX319" fmla="*/ 1916718 w 12192000"/>
              <a:gd name="connsiteY319" fmla="*/ 6131733 h 6858000"/>
              <a:gd name="connsiteX320" fmla="*/ 1905431 w 12192000"/>
              <a:gd name="connsiteY320" fmla="*/ 6116581 h 6858000"/>
              <a:gd name="connsiteX321" fmla="*/ 1856375 w 12192000"/>
              <a:gd name="connsiteY321" fmla="*/ 6103646 h 6858000"/>
              <a:gd name="connsiteX322" fmla="*/ 1816551 w 12192000"/>
              <a:gd name="connsiteY322" fmla="*/ 6071761 h 6858000"/>
              <a:gd name="connsiteX323" fmla="*/ 1633798 w 12192000"/>
              <a:gd name="connsiteY323" fmla="*/ 5975947 h 6858000"/>
              <a:gd name="connsiteX324" fmla="*/ 1625768 w 12192000"/>
              <a:gd name="connsiteY324" fmla="*/ 5945296 h 6858000"/>
              <a:gd name="connsiteX325" fmla="*/ 1558071 w 12192000"/>
              <a:gd name="connsiteY325" fmla="*/ 5900388 h 6858000"/>
              <a:gd name="connsiteX326" fmla="*/ 1419833 w 12192000"/>
              <a:gd name="connsiteY326" fmla="*/ 5862012 h 6858000"/>
              <a:gd name="connsiteX327" fmla="*/ 1293711 w 12192000"/>
              <a:gd name="connsiteY327" fmla="*/ 5780774 h 6858000"/>
              <a:gd name="connsiteX328" fmla="*/ 1276884 w 12192000"/>
              <a:gd name="connsiteY328" fmla="*/ 5781282 h 6858000"/>
              <a:gd name="connsiteX329" fmla="*/ 1260832 w 12192000"/>
              <a:gd name="connsiteY329" fmla="*/ 5777530 h 6858000"/>
              <a:gd name="connsiteX330" fmla="*/ 1259737 w 12192000"/>
              <a:gd name="connsiteY330" fmla="*/ 5775777 h 6858000"/>
              <a:gd name="connsiteX331" fmla="*/ 1243663 w 12192000"/>
              <a:gd name="connsiteY331" fmla="*/ 5767569 h 6858000"/>
              <a:gd name="connsiteX332" fmla="*/ 1238401 w 12192000"/>
              <a:gd name="connsiteY332" fmla="*/ 5768358 h 6858000"/>
              <a:gd name="connsiteX333" fmla="*/ 1226827 w 12192000"/>
              <a:gd name="connsiteY333" fmla="*/ 5763537 h 6858000"/>
              <a:gd name="connsiteX334" fmla="*/ 1202553 w 12192000"/>
              <a:gd name="connsiteY334" fmla="*/ 5756225 h 6858000"/>
              <a:gd name="connsiteX335" fmla="*/ 1199393 w 12192000"/>
              <a:gd name="connsiteY335" fmla="*/ 5752809 h 6858000"/>
              <a:gd name="connsiteX336" fmla="*/ 1164932 w 12192000"/>
              <a:gd name="connsiteY336" fmla="*/ 5738590 h 6858000"/>
              <a:gd name="connsiteX337" fmla="*/ 1165111 w 12192000"/>
              <a:gd name="connsiteY337" fmla="*/ 5737421 h 6858000"/>
              <a:gd name="connsiteX338" fmla="*/ 1158259 w 12192000"/>
              <a:gd name="connsiteY338" fmla="*/ 5729163 h 6858000"/>
              <a:gd name="connsiteX339" fmla="*/ 1143665 w 12192000"/>
              <a:gd name="connsiteY339" fmla="*/ 5715599 h 6858000"/>
              <a:gd name="connsiteX340" fmla="*/ 1118122 w 12192000"/>
              <a:gd name="connsiteY340" fmla="*/ 5672283 h 6858000"/>
              <a:gd name="connsiteX341" fmla="*/ 1082268 w 12192000"/>
              <a:gd name="connsiteY341" fmla="*/ 5657351 h 6858000"/>
              <a:gd name="connsiteX342" fmla="*/ 1075393 w 12192000"/>
              <a:gd name="connsiteY342" fmla="*/ 5653807 h 6858000"/>
              <a:gd name="connsiteX343" fmla="*/ 1075396 w 12192000"/>
              <a:gd name="connsiteY343" fmla="*/ 5653514 h 6858000"/>
              <a:gd name="connsiteX344" fmla="*/ 1068424 w 12192000"/>
              <a:gd name="connsiteY344" fmla="*/ 5649335 h 6858000"/>
              <a:gd name="connsiteX345" fmla="*/ 1062858 w 12192000"/>
              <a:gd name="connsiteY345" fmla="*/ 5647349 h 6858000"/>
              <a:gd name="connsiteX346" fmla="*/ 1049520 w 12192000"/>
              <a:gd name="connsiteY346" fmla="*/ 5640476 h 6858000"/>
              <a:gd name="connsiteX347" fmla="*/ 1045864 w 12192000"/>
              <a:gd name="connsiteY347" fmla="*/ 5636633 h 6858000"/>
              <a:gd name="connsiteX348" fmla="*/ 1045757 w 12192000"/>
              <a:gd name="connsiteY348" fmla="*/ 5632979 h 6858000"/>
              <a:gd name="connsiteX349" fmla="*/ 1044350 w 12192000"/>
              <a:gd name="connsiteY349" fmla="*/ 5632652 h 6858000"/>
              <a:gd name="connsiteX350" fmla="*/ 1024186 w 12192000"/>
              <a:gd name="connsiteY350" fmla="*/ 5612300 h 6858000"/>
              <a:gd name="connsiteX351" fmla="*/ 973495 w 12192000"/>
              <a:gd name="connsiteY351" fmla="*/ 5575059 h 6858000"/>
              <a:gd name="connsiteX352" fmla="*/ 942299 w 12192000"/>
              <a:gd name="connsiteY352" fmla="*/ 5557148 h 6858000"/>
              <a:gd name="connsiteX353" fmla="*/ 859213 w 12192000"/>
              <a:gd name="connsiteY353" fmla="*/ 5504353 h 6858000"/>
              <a:gd name="connsiteX354" fmla="*/ 777621 w 12192000"/>
              <a:gd name="connsiteY354" fmla="*/ 5448518 h 6858000"/>
              <a:gd name="connsiteX355" fmla="*/ 746978 w 12192000"/>
              <a:gd name="connsiteY355" fmla="*/ 5404694 h 6858000"/>
              <a:gd name="connsiteX356" fmla="*/ 742331 w 12192000"/>
              <a:gd name="connsiteY356" fmla="*/ 5401459 h 6858000"/>
              <a:gd name="connsiteX357" fmla="*/ 728026 w 12192000"/>
              <a:gd name="connsiteY357" fmla="*/ 5397117 h 6858000"/>
              <a:gd name="connsiteX358" fmla="*/ 722379 w 12192000"/>
              <a:gd name="connsiteY358" fmla="*/ 5396227 h 6858000"/>
              <a:gd name="connsiteX359" fmla="*/ 714684 w 12192000"/>
              <a:gd name="connsiteY359" fmla="*/ 5393346 h 6858000"/>
              <a:gd name="connsiteX360" fmla="*/ 714579 w 12192000"/>
              <a:gd name="connsiteY360" fmla="*/ 5393038 h 6858000"/>
              <a:gd name="connsiteX361" fmla="*/ 707205 w 12192000"/>
              <a:gd name="connsiteY361" fmla="*/ 5390802 h 6858000"/>
              <a:gd name="connsiteX362" fmla="*/ 670052 w 12192000"/>
              <a:gd name="connsiteY362" fmla="*/ 5382838 h 6858000"/>
              <a:gd name="connsiteX363" fmla="*/ 631523 w 12192000"/>
              <a:gd name="connsiteY363" fmla="*/ 5343039 h 6858000"/>
              <a:gd name="connsiteX364" fmla="*/ 613641 w 12192000"/>
              <a:gd name="connsiteY364" fmla="*/ 5331978 h 6858000"/>
              <a:gd name="connsiteX365" fmla="*/ 604546 w 12192000"/>
              <a:gd name="connsiteY365" fmla="*/ 5324813 h 6858000"/>
              <a:gd name="connsiteX366" fmla="*/ 604272 w 12192000"/>
              <a:gd name="connsiteY366" fmla="*/ 5323553 h 6858000"/>
              <a:gd name="connsiteX367" fmla="*/ 568614 w 12192000"/>
              <a:gd name="connsiteY367" fmla="*/ 5316038 h 6858000"/>
              <a:gd name="connsiteX368" fmla="*/ 564563 w 12192000"/>
              <a:gd name="connsiteY368" fmla="*/ 5313140 h 6858000"/>
              <a:gd name="connsiteX369" fmla="*/ 540445 w 12192000"/>
              <a:gd name="connsiteY369" fmla="*/ 5310669 h 6858000"/>
              <a:gd name="connsiteX370" fmla="*/ 528452 w 12192000"/>
              <a:gd name="connsiteY370" fmla="*/ 5308096 h 6858000"/>
              <a:gd name="connsiteX371" fmla="*/ 524103 w 12192000"/>
              <a:gd name="connsiteY371" fmla="*/ 5310045 h 6858000"/>
              <a:gd name="connsiteX372" fmla="*/ 506887 w 12192000"/>
              <a:gd name="connsiteY372" fmla="*/ 5304890 h 6858000"/>
              <a:gd name="connsiteX373" fmla="*/ 505272 w 12192000"/>
              <a:gd name="connsiteY373" fmla="*/ 5303292 h 6858000"/>
              <a:gd name="connsiteX374" fmla="*/ 489724 w 12192000"/>
              <a:gd name="connsiteY374" fmla="*/ 5302789 h 6858000"/>
              <a:gd name="connsiteX375" fmla="*/ 475061 w 12192000"/>
              <a:gd name="connsiteY375" fmla="*/ 5306899 h 6858000"/>
              <a:gd name="connsiteX376" fmla="*/ 333782 w 12192000"/>
              <a:gd name="connsiteY376" fmla="*/ 5248898 h 6858000"/>
              <a:gd name="connsiteX377" fmla="*/ 197633 w 12192000"/>
              <a:gd name="connsiteY377" fmla="*/ 5238233 h 6858000"/>
              <a:gd name="connsiteX378" fmla="*/ 121319 w 12192000"/>
              <a:gd name="connsiteY378" fmla="*/ 5205740 h 6858000"/>
              <a:gd name="connsiteX379" fmla="*/ 102916 w 12192000"/>
              <a:gd name="connsiteY379" fmla="*/ 5175442 h 6858000"/>
              <a:gd name="connsiteX380" fmla="*/ 5531 w 12192000"/>
              <a:gd name="connsiteY380" fmla="*/ 5150468 h 6858000"/>
              <a:gd name="connsiteX381" fmla="*/ 0 w 12192000"/>
              <a:gd name="connsiteY381" fmla="*/ 5148137 h 6858000"/>
              <a:gd name="connsiteX382" fmla="*/ 0 w 12192000"/>
              <a:gd name="connsiteY382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953204 h 6858000"/>
              <a:gd name="connsiteX60" fmla="*/ 5820473 w 12192000"/>
              <a:gd name="connsiteY60" fmla="*/ 961824 h 6858000"/>
              <a:gd name="connsiteX61" fmla="*/ 5888986 w 12192000"/>
              <a:gd name="connsiteY61" fmla="*/ 873285 h 6858000"/>
              <a:gd name="connsiteX62" fmla="*/ 6043187 w 12192000"/>
              <a:gd name="connsiteY62" fmla="*/ 995015 h 6858000"/>
              <a:gd name="connsiteX63" fmla="*/ 6071396 w 12192000"/>
              <a:gd name="connsiteY63" fmla="*/ 1022266 h 6858000"/>
              <a:gd name="connsiteX64" fmla="*/ 6150894 w 12192000"/>
              <a:gd name="connsiteY64" fmla="*/ 1038291 h 6858000"/>
              <a:gd name="connsiteX65" fmla="*/ 6273687 w 12192000"/>
              <a:gd name="connsiteY65" fmla="*/ 1017635 h 6858000"/>
              <a:gd name="connsiteX66" fmla="*/ 6419991 w 12192000"/>
              <a:gd name="connsiteY66" fmla="*/ 1045061 h 6858000"/>
              <a:gd name="connsiteX67" fmla="*/ 6431099 w 12192000"/>
              <a:gd name="connsiteY67" fmla="*/ 1037361 h 6858000"/>
              <a:gd name="connsiteX68" fmla="*/ 6444834 w 12192000"/>
              <a:gd name="connsiteY68" fmla="*/ 1034256 h 6858000"/>
              <a:gd name="connsiteX69" fmla="*/ 6446883 w 12192000"/>
              <a:gd name="connsiteY69" fmla="*/ 1035544 h 6858000"/>
              <a:gd name="connsiteX70" fmla="*/ 6463941 w 12192000"/>
              <a:gd name="connsiteY70" fmla="*/ 1036894 h 6858000"/>
              <a:gd name="connsiteX71" fmla="*/ 6466945 w 12192000"/>
              <a:gd name="connsiteY71" fmla="*/ 1033855 h 6858000"/>
              <a:gd name="connsiteX72" fmla="*/ 6478417 w 12192000"/>
              <a:gd name="connsiteY72" fmla="*/ 1033733 h 6858000"/>
              <a:gd name="connsiteX73" fmla="*/ 6500402 w 12192000"/>
              <a:gd name="connsiteY73" fmla="*/ 1030680 h 6858000"/>
              <a:gd name="connsiteX74" fmla="*/ 6505094 w 12192000"/>
              <a:gd name="connsiteY74" fmla="*/ 1032749 h 6858000"/>
              <a:gd name="connsiteX75" fmla="*/ 6539157 w 12192000"/>
              <a:gd name="connsiteY75" fmla="*/ 1032257 h 6858000"/>
              <a:gd name="connsiteX76" fmla="*/ 6539899 w 12192000"/>
              <a:gd name="connsiteY76" fmla="*/ 1033503 h 6858000"/>
              <a:gd name="connsiteX77" fmla="*/ 6550699 w 12192000"/>
              <a:gd name="connsiteY77" fmla="*/ 1038843 h 6858000"/>
              <a:gd name="connsiteX78" fmla="*/ 6570715 w 12192000"/>
              <a:gd name="connsiteY78" fmla="*/ 1046184 h 6858000"/>
              <a:gd name="connsiteX79" fmla="*/ 6620265 w 12192000"/>
              <a:gd name="connsiteY79" fmla="*/ 1078631 h 6858000"/>
              <a:gd name="connsiteX80" fmla="*/ 6655806 w 12192000"/>
              <a:gd name="connsiteY80" fmla="*/ 1078255 h 6858000"/>
              <a:gd name="connsiteX81" fmla="*/ 6663127 w 12192000"/>
              <a:gd name="connsiteY81" fmla="*/ 1078865 h 6858000"/>
              <a:gd name="connsiteX82" fmla="*/ 6663341 w 12192000"/>
              <a:gd name="connsiteY82" fmla="*/ 1079159 h 6858000"/>
              <a:gd name="connsiteX83" fmla="*/ 6671198 w 12192000"/>
              <a:gd name="connsiteY83" fmla="*/ 1080364 h 6858000"/>
              <a:gd name="connsiteX84" fmla="*/ 6676471 w 12192000"/>
              <a:gd name="connsiteY84" fmla="*/ 1079975 h 6858000"/>
              <a:gd name="connsiteX85" fmla="*/ 6690669 w 12192000"/>
              <a:gd name="connsiteY85" fmla="*/ 1081157 h 6858000"/>
              <a:gd name="connsiteX86" fmla="*/ 6696014 w 12192000"/>
              <a:gd name="connsiteY86" fmla="*/ 1083440 h 6858000"/>
              <a:gd name="connsiteX87" fmla="*/ 6740323 w 12192000"/>
              <a:gd name="connsiteY87" fmla="*/ 1121917 h 6858000"/>
              <a:gd name="connsiteX88" fmla="*/ 6833807 w 12192000"/>
              <a:gd name="connsiteY88" fmla="*/ 1161011 h 6858000"/>
              <a:gd name="connsiteX89" fmla="*/ 6927369 w 12192000"/>
              <a:gd name="connsiteY89" fmla="*/ 1196594 h 6858000"/>
              <a:gd name="connsiteX90" fmla="*/ 6961729 w 12192000"/>
              <a:gd name="connsiteY90" fmla="*/ 1207961 h 6858000"/>
              <a:gd name="connsiteX91" fmla="*/ 7020836 w 12192000"/>
              <a:gd name="connsiteY91" fmla="*/ 1234907 h 6858000"/>
              <a:gd name="connsiteX92" fmla="*/ 7046578 w 12192000"/>
              <a:gd name="connsiteY92" fmla="*/ 1251394 h 6858000"/>
              <a:gd name="connsiteX93" fmla="*/ 7047934 w 12192000"/>
              <a:gd name="connsiteY93" fmla="*/ 1251407 h 6858000"/>
              <a:gd name="connsiteX94" fmla="*/ 7049496 w 12192000"/>
              <a:gd name="connsiteY94" fmla="*/ 1255183 h 6858000"/>
              <a:gd name="connsiteX95" fmla="*/ 7054225 w 12192000"/>
              <a:gd name="connsiteY95" fmla="*/ 1258330 h 6858000"/>
              <a:gd name="connsiteX96" fmla="*/ 7068600 w 12192000"/>
              <a:gd name="connsiteY96" fmla="*/ 1262374 h 6858000"/>
              <a:gd name="connsiteX97" fmla="*/ 7074245 w 12192000"/>
              <a:gd name="connsiteY97" fmla="*/ 1263147 h 6858000"/>
              <a:gd name="connsiteX98" fmla="*/ 7081994 w 12192000"/>
              <a:gd name="connsiteY98" fmla="*/ 1265870 h 6858000"/>
              <a:gd name="connsiteX99" fmla="*/ 7082110 w 12192000"/>
              <a:gd name="connsiteY99" fmla="*/ 1266176 h 6858000"/>
              <a:gd name="connsiteX100" fmla="*/ 7089518 w 12192000"/>
              <a:gd name="connsiteY100" fmla="*/ 1268260 h 6858000"/>
              <a:gd name="connsiteX101" fmla="*/ 7126734 w 12192000"/>
              <a:gd name="connsiteY101" fmla="*/ 1275441 h 6858000"/>
              <a:gd name="connsiteX102" fmla="*/ 7166398 w 12192000"/>
              <a:gd name="connsiteY102" fmla="*/ 1314578 h 6858000"/>
              <a:gd name="connsiteX103" fmla="*/ 7184558 w 12192000"/>
              <a:gd name="connsiteY103" fmla="*/ 1325296 h 6858000"/>
              <a:gd name="connsiteX104" fmla="*/ 7193847 w 12192000"/>
              <a:gd name="connsiteY104" fmla="*/ 1332295 h 6858000"/>
              <a:gd name="connsiteX105" fmla="*/ 7194161 w 12192000"/>
              <a:gd name="connsiteY105" fmla="*/ 1333553 h 6858000"/>
              <a:gd name="connsiteX106" fmla="*/ 7229876 w 12192000"/>
              <a:gd name="connsiteY106" fmla="*/ 1340317 h 6858000"/>
              <a:gd name="connsiteX107" fmla="*/ 7234001 w 12192000"/>
              <a:gd name="connsiteY107" fmla="*/ 1343138 h 6858000"/>
              <a:gd name="connsiteX108" fmla="*/ 7258071 w 12192000"/>
              <a:gd name="connsiteY108" fmla="*/ 1345086 h 6858000"/>
              <a:gd name="connsiteX109" fmla="*/ 7270084 w 12192000"/>
              <a:gd name="connsiteY109" fmla="*/ 1347406 h 6858000"/>
              <a:gd name="connsiteX110" fmla="*/ 7274348 w 12192000"/>
              <a:gd name="connsiteY110" fmla="*/ 1345355 h 6858000"/>
              <a:gd name="connsiteX111" fmla="*/ 7291641 w 12192000"/>
              <a:gd name="connsiteY111" fmla="*/ 1350152 h 6858000"/>
              <a:gd name="connsiteX112" fmla="*/ 7293299 w 12192000"/>
              <a:gd name="connsiteY112" fmla="*/ 1351723 h 6858000"/>
              <a:gd name="connsiteX113" fmla="*/ 7308780 w 12192000"/>
              <a:gd name="connsiteY113" fmla="*/ 1351882 h 6858000"/>
              <a:gd name="connsiteX114" fmla="*/ 7323222 w 12192000"/>
              <a:gd name="connsiteY114" fmla="*/ 1347429 h 6858000"/>
              <a:gd name="connsiteX115" fmla="*/ 7465686 w 12192000"/>
              <a:gd name="connsiteY115" fmla="*/ 1402581 h 6858000"/>
              <a:gd name="connsiteX116" fmla="*/ 7601448 w 12192000"/>
              <a:gd name="connsiteY116" fmla="*/ 1410288 h 6858000"/>
              <a:gd name="connsiteX117" fmla="*/ 7678442 w 12192000"/>
              <a:gd name="connsiteY117" fmla="*/ 1441250 h 6858000"/>
              <a:gd name="connsiteX118" fmla="*/ 7697766 w 12192000"/>
              <a:gd name="connsiteY118" fmla="*/ 1471283 h 6858000"/>
              <a:gd name="connsiteX119" fmla="*/ 7895389 w 12192000"/>
              <a:gd name="connsiteY119" fmla="*/ 1528404 h 6858000"/>
              <a:gd name="connsiteX120" fmla="*/ 7942882 w 12192000"/>
              <a:gd name="connsiteY120" fmla="*/ 1552309 h 6858000"/>
              <a:gd name="connsiteX121" fmla="*/ 7990783 w 12192000"/>
              <a:gd name="connsiteY121" fmla="*/ 1554330 h 6858000"/>
              <a:gd name="connsiteX122" fmla="*/ 8006704 w 12192000"/>
              <a:gd name="connsiteY122" fmla="*/ 1567471 h 6858000"/>
              <a:gd name="connsiteX123" fmla="*/ 8009383 w 12192000"/>
              <a:gd name="connsiteY123" fmla="*/ 1569949 h 6858000"/>
              <a:gd name="connsiteX124" fmla="*/ 8021560 w 12192000"/>
              <a:gd name="connsiteY124" fmla="*/ 1575310 h 6858000"/>
              <a:gd name="connsiteX125" fmla="*/ 8023171 w 12192000"/>
              <a:gd name="connsiteY125" fmla="*/ 1582497 h 6858000"/>
              <a:gd name="connsiteX126" fmla="*/ 8040193 w 12192000"/>
              <a:gd name="connsiteY126" fmla="*/ 1594637 h 6858000"/>
              <a:gd name="connsiteX127" fmla="*/ 8063115 w 12192000"/>
              <a:gd name="connsiteY127" fmla="*/ 1602925 h 6858000"/>
              <a:gd name="connsiteX128" fmla="*/ 8144347 w 12192000"/>
              <a:gd name="connsiteY128" fmla="*/ 1632988 h 6858000"/>
              <a:gd name="connsiteX129" fmla="*/ 8158712 w 12192000"/>
              <a:gd name="connsiteY129" fmla="*/ 1634412 h 6858000"/>
              <a:gd name="connsiteX130" fmla="*/ 8200499 w 12192000"/>
              <a:gd name="connsiteY130" fmla="*/ 1654946 h 6858000"/>
              <a:gd name="connsiteX131" fmla="*/ 8238887 w 12192000"/>
              <a:gd name="connsiteY131" fmla="*/ 1669668 h 6858000"/>
              <a:gd name="connsiteX132" fmla="*/ 8264834 w 12192000"/>
              <a:gd name="connsiteY132" fmla="*/ 1675864 h 6858000"/>
              <a:gd name="connsiteX133" fmla="*/ 8270738 w 12192000"/>
              <a:gd name="connsiteY133" fmla="*/ 1680281 h 6858000"/>
              <a:gd name="connsiteX134" fmla="*/ 8295598 w 12192000"/>
              <a:gd name="connsiteY134" fmla="*/ 1690467 h 6858000"/>
              <a:gd name="connsiteX135" fmla="*/ 8309492 w 12192000"/>
              <a:gd name="connsiteY135" fmla="*/ 1691813 h 6858000"/>
              <a:gd name="connsiteX136" fmla="*/ 8319886 w 12192000"/>
              <a:gd name="connsiteY136" fmla="*/ 1703489 h 6858000"/>
              <a:gd name="connsiteX137" fmla="*/ 8321293 w 12192000"/>
              <a:gd name="connsiteY137" fmla="*/ 1709881 h 6858000"/>
              <a:gd name="connsiteX138" fmla="*/ 8340060 w 12192000"/>
              <a:gd name="connsiteY138" fmla="*/ 1713773 h 6858000"/>
              <a:gd name="connsiteX139" fmla="*/ 8353156 w 12192000"/>
              <a:gd name="connsiteY139" fmla="*/ 1724106 h 6858000"/>
              <a:gd name="connsiteX140" fmla="*/ 8367110 w 12192000"/>
              <a:gd name="connsiteY140" fmla="*/ 1725198 h 6858000"/>
              <a:gd name="connsiteX141" fmla="*/ 8372206 w 12192000"/>
              <a:gd name="connsiteY141" fmla="*/ 1727823 h 6858000"/>
              <a:gd name="connsiteX142" fmla="*/ 8384655 w 12192000"/>
              <a:gd name="connsiteY142" fmla="*/ 1735016 h 6858000"/>
              <a:gd name="connsiteX143" fmla="*/ 8405722 w 12192000"/>
              <a:gd name="connsiteY143" fmla="*/ 1748702 h 6858000"/>
              <a:gd name="connsiteX144" fmla="*/ 8412613 w 12192000"/>
              <a:gd name="connsiteY144" fmla="*/ 1751985 h 6858000"/>
              <a:gd name="connsiteX145" fmla="*/ 8425370 w 12192000"/>
              <a:gd name="connsiteY145" fmla="*/ 1766131 h 6858000"/>
              <a:gd name="connsiteX146" fmla="*/ 8453084 w 12192000"/>
              <a:gd name="connsiteY146" fmla="*/ 1784084 h 6858000"/>
              <a:gd name="connsiteX147" fmla="*/ 8497742 w 12192000"/>
              <a:gd name="connsiteY147" fmla="*/ 1828591 h 6858000"/>
              <a:gd name="connsiteX148" fmla="*/ 8524917 w 12192000"/>
              <a:gd name="connsiteY148" fmla="*/ 1851871 h 6858000"/>
              <a:gd name="connsiteX149" fmla="*/ 8542324 w 12192000"/>
              <a:gd name="connsiteY149" fmla="*/ 1870667 h 6858000"/>
              <a:gd name="connsiteX150" fmla="*/ 8599360 w 12192000"/>
              <a:gd name="connsiteY150" fmla="*/ 1908523 h 6858000"/>
              <a:gd name="connsiteX151" fmla="*/ 8699225 w 12192000"/>
              <a:gd name="connsiteY151" fmla="*/ 1967095 h 6858000"/>
              <a:gd name="connsiteX152" fmla="*/ 8719238 w 12192000"/>
              <a:gd name="connsiteY152" fmla="*/ 1980456 h 6858000"/>
              <a:gd name="connsiteX153" fmla="*/ 8731490 w 12192000"/>
              <a:gd name="connsiteY153" fmla="*/ 1995489 h 6858000"/>
              <a:gd name="connsiteX154" fmla="*/ 8730014 w 12192000"/>
              <a:gd name="connsiteY154" fmla="*/ 2002069 h 6858000"/>
              <a:gd name="connsiteX155" fmla="*/ 8740228 w 12192000"/>
              <a:gd name="connsiteY155" fmla="*/ 2009987 h 6858000"/>
              <a:gd name="connsiteX156" fmla="*/ 8741908 w 12192000"/>
              <a:gd name="connsiteY156" fmla="*/ 2012836 h 6858000"/>
              <a:gd name="connsiteX157" fmla="*/ 8752587 w 12192000"/>
              <a:gd name="connsiteY157" fmla="*/ 2028423 h 6858000"/>
              <a:gd name="connsiteX158" fmla="*/ 8801093 w 12192000"/>
              <a:gd name="connsiteY158" fmla="*/ 2043286 h 6858000"/>
              <a:gd name="connsiteX159" fmla="*/ 8839624 w 12192000"/>
              <a:gd name="connsiteY159" fmla="*/ 2076720 h 6858000"/>
              <a:gd name="connsiteX160" fmla="*/ 9018445 w 12192000"/>
              <a:gd name="connsiteY160" fmla="*/ 2179689 h 6858000"/>
              <a:gd name="connsiteX161" fmla="*/ 9025257 w 12192000"/>
              <a:gd name="connsiteY161" fmla="*/ 2210633 h 6858000"/>
              <a:gd name="connsiteX162" fmla="*/ 9091124 w 12192000"/>
              <a:gd name="connsiteY162" fmla="*/ 2258185 h 6858000"/>
              <a:gd name="connsiteX163" fmla="*/ 9227735 w 12192000"/>
              <a:gd name="connsiteY163" fmla="*/ 2301998 h 6858000"/>
              <a:gd name="connsiteX164" fmla="*/ 9350546 w 12192000"/>
              <a:gd name="connsiteY164" fmla="*/ 2388160 h 6858000"/>
              <a:gd name="connsiteX165" fmla="*/ 9367381 w 12192000"/>
              <a:gd name="connsiteY165" fmla="*/ 2388317 h 6858000"/>
              <a:gd name="connsiteX166" fmla="*/ 9383272 w 12192000"/>
              <a:gd name="connsiteY166" fmla="*/ 2392702 h 6858000"/>
              <a:gd name="connsiteX167" fmla="*/ 9384297 w 12192000"/>
              <a:gd name="connsiteY167" fmla="*/ 2394496 h 6858000"/>
              <a:gd name="connsiteX168" fmla="*/ 9400033 w 12192000"/>
              <a:gd name="connsiteY168" fmla="*/ 2403335 h 6858000"/>
              <a:gd name="connsiteX169" fmla="*/ 9405322 w 12192000"/>
              <a:gd name="connsiteY169" fmla="*/ 2402752 h 6858000"/>
              <a:gd name="connsiteX170" fmla="*/ 9416697 w 12192000"/>
              <a:gd name="connsiteY170" fmla="*/ 2408028 h 6858000"/>
              <a:gd name="connsiteX171" fmla="*/ 9440663 w 12192000"/>
              <a:gd name="connsiteY171" fmla="*/ 2416293 h 6858000"/>
              <a:gd name="connsiteX172" fmla="*/ 9477557 w 12192000"/>
              <a:gd name="connsiteY172" fmla="*/ 2435403 h 6858000"/>
              <a:gd name="connsiteX173" fmla="*/ 9477331 w 12192000"/>
              <a:gd name="connsiteY173" fmla="*/ 2436565 h 6858000"/>
              <a:gd name="connsiteX174" fmla="*/ 9483851 w 12192000"/>
              <a:gd name="connsiteY174" fmla="*/ 2445087 h 6858000"/>
              <a:gd name="connsiteX175" fmla="*/ 9497896 w 12192000"/>
              <a:gd name="connsiteY175" fmla="*/ 2459219 h 6858000"/>
              <a:gd name="connsiteX176" fmla="*/ 9521707 w 12192000"/>
              <a:gd name="connsiteY176" fmla="*/ 2503510 h 6858000"/>
              <a:gd name="connsiteX177" fmla="*/ 9556943 w 12192000"/>
              <a:gd name="connsiteY177" fmla="*/ 2519851 h 6858000"/>
              <a:gd name="connsiteX178" fmla="*/ 9563672 w 12192000"/>
              <a:gd name="connsiteY178" fmla="*/ 2523663 h 6858000"/>
              <a:gd name="connsiteX179" fmla="*/ 9563658 w 12192000"/>
              <a:gd name="connsiteY179" fmla="*/ 2523954 h 6858000"/>
              <a:gd name="connsiteX180" fmla="*/ 9570458 w 12192000"/>
              <a:gd name="connsiteY180" fmla="*/ 2528407 h 6858000"/>
              <a:gd name="connsiteX181" fmla="*/ 9575942 w 12192000"/>
              <a:gd name="connsiteY181" fmla="*/ 2530612 h 6858000"/>
              <a:gd name="connsiteX182" fmla="*/ 9588998 w 12192000"/>
              <a:gd name="connsiteY182" fmla="*/ 2538008 h 6858000"/>
              <a:gd name="connsiteX183" fmla="*/ 9592500 w 12192000"/>
              <a:gd name="connsiteY183" fmla="*/ 2541990 h 6858000"/>
              <a:gd name="connsiteX184" fmla="*/ 9592461 w 12192000"/>
              <a:gd name="connsiteY184" fmla="*/ 2545645 h 6858000"/>
              <a:gd name="connsiteX185" fmla="*/ 9593855 w 12192000"/>
              <a:gd name="connsiteY185" fmla="*/ 2546028 h 6858000"/>
              <a:gd name="connsiteX186" fmla="*/ 9613198 w 12192000"/>
              <a:gd name="connsiteY186" fmla="*/ 2567162 h 6858000"/>
              <a:gd name="connsiteX187" fmla="*/ 9662375 w 12192000"/>
              <a:gd name="connsiteY187" fmla="*/ 2606378 h 6858000"/>
              <a:gd name="connsiteX188" fmla="*/ 9773773 w 12192000"/>
              <a:gd name="connsiteY188" fmla="*/ 2681549 h 6858000"/>
              <a:gd name="connsiteX189" fmla="*/ 9853091 w 12192000"/>
              <a:gd name="connsiteY189" fmla="*/ 2740567 h 6858000"/>
              <a:gd name="connsiteX190" fmla="*/ 9881979 w 12192000"/>
              <a:gd name="connsiteY190" fmla="*/ 2785572 h 6858000"/>
              <a:gd name="connsiteX191" fmla="*/ 9886493 w 12192000"/>
              <a:gd name="connsiteY191" fmla="*/ 2788985 h 6858000"/>
              <a:gd name="connsiteX192" fmla="*/ 9900616 w 12192000"/>
              <a:gd name="connsiteY192" fmla="*/ 2793889 h 6858000"/>
              <a:gd name="connsiteX193" fmla="*/ 9906223 w 12192000"/>
              <a:gd name="connsiteY193" fmla="*/ 2795001 h 6858000"/>
              <a:gd name="connsiteX194" fmla="*/ 9913796 w 12192000"/>
              <a:gd name="connsiteY194" fmla="*/ 2798185 h 6858000"/>
              <a:gd name="connsiteX195" fmla="*/ 9913891 w 12192000"/>
              <a:gd name="connsiteY195" fmla="*/ 2798497 h 6858000"/>
              <a:gd name="connsiteX196" fmla="*/ 9957978 w 12192000"/>
              <a:gd name="connsiteY196" fmla="*/ 2810450 h 6858000"/>
              <a:gd name="connsiteX197" fmla="*/ 9994905 w 12192000"/>
              <a:gd name="connsiteY197" fmla="*/ 2851743 h 6858000"/>
              <a:gd name="connsiteX198" fmla="*/ 10012335 w 12192000"/>
              <a:gd name="connsiteY198" fmla="*/ 2863503 h 6858000"/>
              <a:gd name="connsiteX199" fmla="*/ 10021140 w 12192000"/>
              <a:gd name="connsiteY199" fmla="*/ 2871021 h 6858000"/>
              <a:gd name="connsiteX200" fmla="*/ 10021363 w 12192000"/>
              <a:gd name="connsiteY200" fmla="*/ 2872291 h 6858000"/>
              <a:gd name="connsiteX201" fmla="*/ 10056696 w 12192000"/>
              <a:gd name="connsiteY201" fmla="*/ 2881211 h 6858000"/>
              <a:gd name="connsiteX202" fmla="*/ 10060629 w 12192000"/>
              <a:gd name="connsiteY202" fmla="*/ 2884267 h 6858000"/>
              <a:gd name="connsiteX203" fmla="*/ 10084630 w 12192000"/>
              <a:gd name="connsiteY203" fmla="*/ 2887690 h 6858000"/>
              <a:gd name="connsiteX204" fmla="*/ 10096512 w 12192000"/>
              <a:gd name="connsiteY204" fmla="*/ 2890733 h 6858000"/>
              <a:gd name="connsiteX205" fmla="*/ 10100935 w 12192000"/>
              <a:gd name="connsiteY205" fmla="*/ 2888959 h 6858000"/>
              <a:gd name="connsiteX206" fmla="*/ 10149815 w 12192000"/>
              <a:gd name="connsiteY206" fmla="*/ 2894040 h 6858000"/>
              <a:gd name="connsiteX207" fmla="*/ 10288689 w 12192000"/>
              <a:gd name="connsiteY207" fmla="*/ 2957584 h 6858000"/>
              <a:gd name="connsiteX208" fmla="*/ 10424309 w 12192000"/>
              <a:gd name="connsiteY208" fmla="*/ 2973627 h 6858000"/>
              <a:gd name="connsiteX209" fmla="*/ 10499279 w 12192000"/>
              <a:gd name="connsiteY209" fmla="*/ 3009111 h 6858000"/>
              <a:gd name="connsiteX210" fmla="*/ 10516468 w 12192000"/>
              <a:gd name="connsiteY210" fmla="*/ 3040116 h 6858000"/>
              <a:gd name="connsiteX211" fmla="*/ 10710530 w 12192000"/>
              <a:gd name="connsiteY211" fmla="*/ 3109023 h 6858000"/>
              <a:gd name="connsiteX212" fmla="*/ 10756420 w 12192000"/>
              <a:gd name="connsiteY212" fmla="*/ 3135681 h 6858000"/>
              <a:gd name="connsiteX213" fmla="*/ 10804325 w 12192000"/>
              <a:gd name="connsiteY213" fmla="*/ 3140650 h 6858000"/>
              <a:gd name="connsiteX214" fmla="*/ 10819334 w 12192000"/>
              <a:gd name="connsiteY214" fmla="*/ 3154675 h 6858000"/>
              <a:gd name="connsiteX215" fmla="*/ 10821840 w 12192000"/>
              <a:gd name="connsiteY215" fmla="*/ 3157296 h 6858000"/>
              <a:gd name="connsiteX216" fmla="*/ 10833661 w 12192000"/>
              <a:gd name="connsiteY216" fmla="*/ 3163373 h 6858000"/>
              <a:gd name="connsiteX217" fmla="*/ 10834755 w 12192000"/>
              <a:gd name="connsiteY217" fmla="*/ 3170607 h 6858000"/>
              <a:gd name="connsiteX218" fmla="*/ 10850942 w 12192000"/>
              <a:gd name="connsiteY218" fmla="*/ 3183705 h 6858000"/>
              <a:gd name="connsiteX219" fmla="*/ 10873328 w 12192000"/>
              <a:gd name="connsiteY219" fmla="*/ 3193349 h 6858000"/>
              <a:gd name="connsiteX220" fmla="*/ 10982089 w 12192000"/>
              <a:gd name="connsiteY220" fmla="*/ 3232949 h 6858000"/>
              <a:gd name="connsiteX221" fmla="*/ 11045805 w 12192000"/>
              <a:gd name="connsiteY221" fmla="*/ 3260191 h 6858000"/>
              <a:gd name="connsiteX222" fmla="*/ 11067877 w 12192000"/>
              <a:gd name="connsiteY222" fmla="*/ 3276112 h 6858000"/>
              <a:gd name="connsiteX223" fmla="*/ 11100133 w 12192000"/>
              <a:gd name="connsiteY223" fmla="*/ 3294599 h 6858000"/>
              <a:gd name="connsiteX224" fmla="*/ 11155410 w 12192000"/>
              <a:gd name="connsiteY224" fmla="*/ 3331540 h 6858000"/>
              <a:gd name="connsiteX225" fmla="*/ 11232547 w 12192000"/>
              <a:gd name="connsiteY225" fmla="*/ 3373668 h 6858000"/>
              <a:gd name="connsiteX226" fmla="*/ 11297822 w 12192000"/>
              <a:gd name="connsiteY226" fmla="*/ 3380555 h 6858000"/>
              <a:gd name="connsiteX227" fmla="*/ 11301371 w 12192000"/>
              <a:gd name="connsiteY227" fmla="*/ 3386959 h 6858000"/>
              <a:gd name="connsiteX228" fmla="*/ 11341987 w 12192000"/>
              <a:gd name="connsiteY228" fmla="*/ 3403320 h 6858000"/>
              <a:gd name="connsiteX229" fmla="*/ 11537405 w 12192000"/>
              <a:gd name="connsiteY229" fmla="*/ 3495439 h 6858000"/>
              <a:gd name="connsiteX230" fmla="*/ 11639338 w 12192000"/>
              <a:gd name="connsiteY230" fmla="*/ 3592655 h 6858000"/>
              <a:gd name="connsiteX231" fmla="*/ 11774154 w 12192000"/>
              <a:gd name="connsiteY231" fmla="*/ 3703764 h 6858000"/>
              <a:gd name="connsiteX232" fmla="*/ 11967900 w 12192000"/>
              <a:gd name="connsiteY232" fmla="*/ 3739404 h 6858000"/>
              <a:gd name="connsiteX233" fmla="*/ 12052251 w 12192000"/>
              <a:gd name="connsiteY233" fmla="*/ 3738162 h 6858000"/>
              <a:gd name="connsiteX234" fmla="*/ 12101844 w 12192000"/>
              <a:gd name="connsiteY234" fmla="*/ 3789811 h 6858000"/>
              <a:gd name="connsiteX235" fmla="*/ 12155104 w 12192000"/>
              <a:gd name="connsiteY235" fmla="*/ 3824490 h 6858000"/>
              <a:gd name="connsiteX236" fmla="*/ 12192000 w 12192000"/>
              <a:gd name="connsiteY236" fmla="*/ 3836507 h 6858000"/>
              <a:gd name="connsiteX237" fmla="*/ 12192000 w 12192000"/>
              <a:gd name="connsiteY237" fmla="*/ 6858000 h 6858000"/>
              <a:gd name="connsiteX238" fmla="*/ 4040176 w 12192000"/>
              <a:gd name="connsiteY238" fmla="*/ 6858000 h 6858000"/>
              <a:gd name="connsiteX239" fmla="*/ 4035195 w 12192000"/>
              <a:gd name="connsiteY239" fmla="*/ 6847706 h 6858000"/>
              <a:gd name="connsiteX240" fmla="*/ 4024571 w 12192000"/>
              <a:gd name="connsiteY240" fmla="*/ 6834979 h 6858000"/>
              <a:gd name="connsiteX241" fmla="*/ 4019140 w 12192000"/>
              <a:gd name="connsiteY241" fmla="*/ 6832910 h 6858000"/>
              <a:gd name="connsiteX242" fmla="*/ 4004905 w 12192000"/>
              <a:gd name="connsiteY242" fmla="*/ 6832293 h 6858000"/>
              <a:gd name="connsiteX243" fmla="*/ 3999653 w 12192000"/>
              <a:gd name="connsiteY243" fmla="*/ 6832889 h 6858000"/>
              <a:gd name="connsiteX244" fmla="*/ 3991753 w 12192000"/>
              <a:gd name="connsiteY244" fmla="*/ 6831996 h 6858000"/>
              <a:gd name="connsiteX245" fmla="*/ 3991528 w 12192000"/>
              <a:gd name="connsiteY245" fmla="*/ 6831709 h 6858000"/>
              <a:gd name="connsiteX246" fmla="*/ 3984190 w 12192000"/>
              <a:gd name="connsiteY246" fmla="*/ 6831390 h 6858000"/>
              <a:gd name="connsiteX247" fmla="*/ 3948690 w 12192000"/>
              <a:gd name="connsiteY247" fmla="*/ 6833171 h 6858000"/>
              <a:gd name="connsiteX248" fmla="*/ 3897896 w 12192000"/>
              <a:gd name="connsiteY248" fmla="*/ 6802710 h 6858000"/>
              <a:gd name="connsiteX249" fmla="*/ 3877605 w 12192000"/>
              <a:gd name="connsiteY249" fmla="*/ 6796165 h 6858000"/>
              <a:gd name="connsiteX250" fmla="*/ 3866602 w 12192000"/>
              <a:gd name="connsiteY250" fmla="*/ 6791257 h 6858000"/>
              <a:gd name="connsiteX251" fmla="*/ 3865811 w 12192000"/>
              <a:gd name="connsiteY251" fmla="*/ 6790043 h 6858000"/>
              <a:gd name="connsiteX252" fmla="*/ 3831795 w 12192000"/>
              <a:gd name="connsiteY252" fmla="*/ 6791881 h 6858000"/>
              <a:gd name="connsiteX253" fmla="*/ 3827025 w 12192000"/>
              <a:gd name="connsiteY253" fmla="*/ 6789998 h 6858000"/>
              <a:gd name="connsiteX254" fmla="*/ 3805177 w 12192000"/>
              <a:gd name="connsiteY254" fmla="*/ 6793919 h 6858000"/>
              <a:gd name="connsiteX255" fmla="*/ 3793719 w 12192000"/>
              <a:gd name="connsiteY255" fmla="*/ 6794494 h 6858000"/>
              <a:gd name="connsiteX256" fmla="*/ 3790837 w 12192000"/>
              <a:gd name="connsiteY256" fmla="*/ 6797650 h 6858000"/>
              <a:gd name="connsiteX257" fmla="*/ 3773741 w 12192000"/>
              <a:gd name="connsiteY257" fmla="*/ 6796977 h 6858000"/>
              <a:gd name="connsiteX258" fmla="*/ 3771642 w 12192000"/>
              <a:gd name="connsiteY258" fmla="*/ 6795770 h 6858000"/>
              <a:gd name="connsiteX259" fmla="*/ 3758039 w 12192000"/>
              <a:gd name="connsiteY259" fmla="*/ 6799416 h 6858000"/>
              <a:gd name="connsiteX260" fmla="*/ 3747245 w 12192000"/>
              <a:gd name="connsiteY260" fmla="*/ 6807548 h 6858000"/>
              <a:gd name="connsiteX261" fmla="*/ 3599970 w 12192000"/>
              <a:gd name="connsiteY261" fmla="*/ 6785930 h 6858000"/>
              <a:gd name="connsiteX262" fmla="*/ 3532509 w 12192000"/>
              <a:gd name="connsiteY262" fmla="*/ 6773888 h 6858000"/>
              <a:gd name="connsiteX263" fmla="*/ 3519209 w 12192000"/>
              <a:gd name="connsiteY263" fmla="*/ 6779801 h 6858000"/>
              <a:gd name="connsiteX264" fmla="*/ 3518611 w 12192000"/>
              <a:gd name="connsiteY264" fmla="*/ 6767130 h 6858000"/>
              <a:gd name="connsiteX265" fmla="*/ 3500042 w 12192000"/>
              <a:gd name="connsiteY265" fmla="*/ 6757141 h 6858000"/>
              <a:gd name="connsiteX266" fmla="*/ 3490483 w 12192000"/>
              <a:gd name="connsiteY266" fmla="*/ 6750514 h 6858000"/>
              <a:gd name="connsiteX267" fmla="*/ 3490120 w 12192000"/>
              <a:gd name="connsiteY267" fmla="*/ 6749268 h 6858000"/>
              <a:gd name="connsiteX268" fmla="*/ 3454165 w 12192000"/>
              <a:gd name="connsiteY268" fmla="*/ 6743923 h 6858000"/>
              <a:gd name="connsiteX269" fmla="*/ 3449932 w 12192000"/>
              <a:gd name="connsiteY269" fmla="*/ 6741269 h 6858000"/>
              <a:gd name="connsiteX270" fmla="*/ 3425804 w 12192000"/>
              <a:gd name="connsiteY270" fmla="*/ 6740274 h 6858000"/>
              <a:gd name="connsiteX271" fmla="*/ 3413708 w 12192000"/>
              <a:gd name="connsiteY271" fmla="*/ 6738431 h 6858000"/>
              <a:gd name="connsiteX272" fmla="*/ 3409529 w 12192000"/>
              <a:gd name="connsiteY272" fmla="*/ 6740648 h 6858000"/>
              <a:gd name="connsiteX273" fmla="*/ 3392060 w 12192000"/>
              <a:gd name="connsiteY273" fmla="*/ 6736540 h 6858000"/>
              <a:gd name="connsiteX274" fmla="*/ 3390340 w 12192000"/>
              <a:gd name="connsiteY274" fmla="*/ 6735035 h 6858000"/>
              <a:gd name="connsiteX275" fmla="*/ 3374867 w 12192000"/>
              <a:gd name="connsiteY275" fmla="*/ 6735488 h 6858000"/>
              <a:gd name="connsiteX276" fmla="*/ 3360611 w 12192000"/>
              <a:gd name="connsiteY276" fmla="*/ 6740511 h 6858000"/>
              <a:gd name="connsiteX277" fmla="*/ 3216077 w 12192000"/>
              <a:gd name="connsiteY277" fmla="*/ 6691033 h 6858000"/>
              <a:gd name="connsiteX278" fmla="*/ 3080116 w 12192000"/>
              <a:gd name="connsiteY278" fmla="*/ 6688703 h 6858000"/>
              <a:gd name="connsiteX279" fmla="*/ 3001959 w 12192000"/>
              <a:gd name="connsiteY279" fmla="*/ 6660812 h 6858000"/>
              <a:gd name="connsiteX280" fmla="*/ 2981461 w 12192000"/>
              <a:gd name="connsiteY280" fmla="*/ 6631565 h 6858000"/>
              <a:gd name="connsiteX281" fmla="*/ 2781735 w 12192000"/>
              <a:gd name="connsiteY281" fmla="*/ 6582305 h 6858000"/>
              <a:gd name="connsiteX282" fmla="*/ 2733334 w 12192000"/>
              <a:gd name="connsiteY282" fmla="*/ 6560298 h 6858000"/>
              <a:gd name="connsiteX283" fmla="*/ 2685391 w 12192000"/>
              <a:gd name="connsiteY283" fmla="*/ 6560172 h 6858000"/>
              <a:gd name="connsiteX284" fmla="*/ 2668962 w 12192000"/>
              <a:gd name="connsiteY284" fmla="*/ 6547670 h 6858000"/>
              <a:gd name="connsiteX285" fmla="*/ 2666187 w 12192000"/>
              <a:gd name="connsiteY285" fmla="*/ 6545304 h 6858000"/>
              <a:gd name="connsiteX286" fmla="*/ 2653807 w 12192000"/>
              <a:gd name="connsiteY286" fmla="*/ 6540428 h 6858000"/>
              <a:gd name="connsiteX287" fmla="*/ 2651913 w 12192000"/>
              <a:gd name="connsiteY287" fmla="*/ 6533309 h 6858000"/>
              <a:gd name="connsiteX288" fmla="*/ 2634424 w 12192000"/>
              <a:gd name="connsiteY288" fmla="*/ 6521851 h 6858000"/>
              <a:gd name="connsiteX289" fmla="*/ 2611193 w 12192000"/>
              <a:gd name="connsiteY289" fmla="*/ 6514476 h 6858000"/>
              <a:gd name="connsiteX290" fmla="*/ 2528835 w 12192000"/>
              <a:gd name="connsiteY290" fmla="*/ 6487649 h 6858000"/>
              <a:gd name="connsiteX291" fmla="*/ 2514424 w 12192000"/>
              <a:gd name="connsiteY291" fmla="*/ 6486794 h 6858000"/>
              <a:gd name="connsiteX292" fmla="*/ 2471857 w 12192000"/>
              <a:gd name="connsiteY292" fmla="*/ 6467930 h 6858000"/>
              <a:gd name="connsiteX293" fmla="*/ 2432918 w 12192000"/>
              <a:gd name="connsiteY293" fmla="*/ 6454737 h 6858000"/>
              <a:gd name="connsiteX294" fmla="*/ 2406746 w 12192000"/>
              <a:gd name="connsiteY294" fmla="*/ 6449571 h 6858000"/>
              <a:gd name="connsiteX295" fmla="*/ 2400673 w 12192000"/>
              <a:gd name="connsiteY295" fmla="*/ 6445392 h 6858000"/>
              <a:gd name="connsiteX296" fmla="*/ 2375430 w 12192000"/>
              <a:gd name="connsiteY296" fmla="*/ 6436198 h 6858000"/>
              <a:gd name="connsiteX297" fmla="*/ 2361493 w 12192000"/>
              <a:gd name="connsiteY297" fmla="*/ 6435403 h 6858000"/>
              <a:gd name="connsiteX298" fmla="*/ 2350645 w 12192000"/>
              <a:gd name="connsiteY298" fmla="*/ 6424146 h 6858000"/>
              <a:gd name="connsiteX299" fmla="*/ 2348985 w 12192000"/>
              <a:gd name="connsiteY299" fmla="*/ 6417814 h 6858000"/>
              <a:gd name="connsiteX300" fmla="*/ 2330080 w 12192000"/>
              <a:gd name="connsiteY300" fmla="*/ 6414668 h 6858000"/>
              <a:gd name="connsiteX301" fmla="*/ 2316586 w 12192000"/>
              <a:gd name="connsiteY301" fmla="*/ 6404861 h 6858000"/>
              <a:gd name="connsiteX302" fmla="*/ 2302599 w 12192000"/>
              <a:gd name="connsiteY302" fmla="*/ 6404321 h 6858000"/>
              <a:gd name="connsiteX303" fmla="*/ 2297404 w 12192000"/>
              <a:gd name="connsiteY303" fmla="*/ 6401899 h 6858000"/>
              <a:gd name="connsiteX304" fmla="*/ 2284680 w 12192000"/>
              <a:gd name="connsiteY304" fmla="*/ 6395205 h 6858000"/>
              <a:gd name="connsiteX305" fmla="*/ 2263087 w 12192000"/>
              <a:gd name="connsiteY305" fmla="*/ 6382363 h 6858000"/>
              <a:gd name="connsiteX306" fmla="*/ 2256073 w 12192000"/>
              <a:gd name="connsiteY306" fmla="*/ 6379356 h 6858000"/>
              <a:gd name="connsiteX307" fmla="*/ 2242767 w 12192000"/>
              <a:gd name="connsiteY307" fmla="*/ 6365725 h 6858000"/>
              <a:gd name="connsiteX308" fmla="*/ 2214365 w 12192000"/>
              <a:gd name="connsiteY308" fmla="*/ 6348883 h 6858000"/>
              <a:gd name="connsiteX309" fmla="*/ 2167979 w 12192000"/>
              <a:gd name="connsiteY309" fmla="*/ 6306176 h 6858000"/>
              <a:gd name="connsiteX310" fmla="*/ 2139905 w 12192000"/>
              <a:gd name="connsiteY310" fmla="*/ 6283989 h 6858000"/>
              <a:gd name="connsiteX311" fmla="*/ 2121769 w 12192000"/>
              <a:gd name="connsiteY311" fmla="*/ 6265897 h 6858000"/>
              <a:gd name="connsiteX312" fmla="*/ 2063279 w 12192000"/>
              <a:gd name="connsiteY312" fmla="*/ 6230326 h 6858000"/>
              <a:gd name="connsiteX313" fmla="*/ 1961177 w 12192000"/>
              <a:gd name="connsiteY313" fmla="*/ 6175750 h 6858000"/>
              <a:gd name="connsiteX314" fmla="*/ 1940650 w 12192000"/>
              <a:gd name="connsiteY314" fmla="*/ 6163189 h 6858000"/>
              <a:gd name="connsiteX315" fmla="*/ 1927814 w 12192000"/>
              <a:gd name="connsiteY315" fmla="*/ 6148653 h 6858000"/>
              <a:gd name="connsiteX316" fmla="*/ 1929028 w 12192000"/>
              <a:gd name="connsiteY316" fmla="*/ 6142021 h 6858000"/>
              <a:gd name="connsiteX317" fmla="*/ 1918509 w 12192000"/>
              <a:gd name="connsiteY317" fmla="*/ 6134512 h 6858000"/>
              <a:gd name="connsiteX318" fmla="*/ 1916718 w 12192000"/>
              <a:gd name="connsiteY318" fmla="*/ 6131733 h 6858000"/>
              <a:gd name="connsiteX319" fmla="*/ 1905431 w 12192000"/>
              <a:gd name="connsiteY319" fmla="*/ 6116581 h 6858000"/>
              <a:gd name="connsiteX320" fmla="*/ 1856375 w 12192000"/>
              <a:gd name="connsiteY320" fmla="*/ 6103646 h 6858000"/>
              <a:gd name="connsiteX321" fmla="*/ 1816551 w 12192000"/>
              <a:gd name="connsiteY321" fmla="*/ 6071761 h 6858000"/>
              <a:gd name="connsiteX322" fmla="*/ 1633798 w 12192000"/>
              <a:gd name="connsiteY322" fmla="*/ 5975947 h 6858000"/>
              <a:gd name="connsiteX323" fmla="*/ 1625768 w 12192000"/>
              <a:gd name="connsiteY323" fmla="*/ 5945296 h 6858000"/>
              <a:gd name="connsiteX324" fmla="*/ 1558071 w 12192000"/>
              <a:gd name="connsiteY324" fmla="*/ 5900388 h 6858000"/>
              <a:gd name="connsiteX325" fmla="*/ 1419833 w 12192000"/>
              <a:gd name="connsiteY325" fmla="*/ 5862012 h 6858000"/>
              <a:gd name="connsiteX326" fmla="*/ 1293711 w 12192000"/>
              <a:gd name="connsiteY326" fmla="*/ 5780774 h 6858000"/>
              <a:gd name="connsiteX327" fmla="*/ 1276884 w 12192000"/>
              <a:gd name="connsiteY327" fmla="*/ 5781282 h 6858000"/>
              <a:gd name="connsiteX328" fmla="*/ 1260832 w 12192000"/>
              <a:gd name="connsiteY328" fmla="*/ 5777530 h 6858000"/>
              <a:gd name="connsiteX329" fmla="*/ 1259737 w 12192000"/>
              <a:gd name="connsiteY329" fmla="*/ 5775777 h 6858000"/>
              <a:gd name="connsiteX330" fmla="*/ 1243663 w 12192000"/>
              <a:gd name="connsiteY330" fmla="*/ 5767569 h 6858000"/>
              <a:gd name="connsiteX331" fmla="*/ 1238401 w 12192000"/>
              <a:gd name="connsiteY331" fmla="*/ 5768358 h 6858000"/>
              <a:gd name="connsiteX332" fmla="*/ 1226827 w 12192000"/>
              <a:gd name="connsiteY332" fmla="*/ 5763537 h 6858000"/>
              <a:gd name="connsiteX333" fmla="*/ 1202553 w 12192000"/>
              <a:gd name="connsiteY333" fmla="*/ 5756225 h 6858000"/>
              <a:gd name="connsiteX334" fmla="*/ 1199393 w 12192000"/>
              <a:gd name="connsiteY334" fmla="*/ 5752809 h 6858000"/>
              <a:gd name="connsiteX335" fmla="*/ 1164932 w 12192000"/>
              <a:gd name="connsiteY335" fmla="*/ 5738590 h 6858000"/>
              <a:gd name="connsiteX336" fmla="*/ 1165111 w 12192000"/>
              <a:gd name="connsiteY336" fmla="*/ 5737421 h 6858000"/>
              <a:gd name="connsiteX337" fmla="*/ 1158259 w 12192000"/>
              <a:gd name="connsiteY337" fmla="*/ 5729163 h 6858000"/>
              <a:gd name="connsiteX338" fmla="*/ 1143665 w 12192000"/>
              <a:gd name="connsiteY338" fmla="*/ 5715599 h 6858000"/>
              <a:gd name="connsiteX339" fmla="*/ 1118122 w 12192000"/>
              <a:gd name="connsiteY339" fmla="*/ 5672283 h 6858000"/>
              <a:gd name="connsiteX340" fmla="*/ 1082268 w 12192000"/>
              <a:gd name="connsiteY340" fmla="*/ 5657351 h 6858000"/>
              <a:gd name="connsiteX341" fmla="*/ 1075393 w 12192000"/>
              <a:gd name="connsiteY341" fmla="*/ 5653807 h 6858000"/>
              <a:gd name="connsiteX342" fmla="*/ 1075396 w 12192000"/>
              <a:gd name="connsiteY342" fmla="*/ 5653514 h 6858000"/>
              <a:gd name="connsiteX343" fmla="*/ 1068424 w 12192000"/>
              <a:gd name="connsiteY343" fmla="*/ 5649335 h 6858000"/>
              <a:gd name="connsiteX344" fmla="*/ 1062858 w 12192000"/>
              <a:gd name="connsiteY344" fmla="*/ 5647349 h 6858000"/>
              <a:gd name="connsiteX345" fmla="*/ 1049520 w 12192000"/>
              <a:gd name="connsiteY345" fmla="*/ 5640476 h 6858000"/>
              <a:gd name="connsiteX346" fmla="*/ 1045864 w 12192000"/>
              <a:gd name="connsiteY346" fmla="*/ 5636633 h 6858000"/>
              <a:gd name="connsiteX347" fmla="*/ 1045757 w 12192000"/>
              <a:gd name="connsiteY347" fmla="*/ 5632979 h 6858000"/>
              <a:gd name="connsiteX348" fmla="*/ 1044350 w 12192000"/>
              <a:gd name="connsiteY348" fmla="*/ 5632652 h 6858000"/>
              <a:gd name="connsiteX349" fmla="*/ 1024186 w 12192000"/>
              <a:gd name="connsiteY349" fmla="*/ 5612300 h 6858000"/>
              <a:gd name="connsiteX350" fmla="*/ 973495 w 12192000"/>
              <a:gd name="connsiteY350" fmla="*/ 5575059 h 6858000"/>
              <a:gd name="connsiteX351" fmla="*/ 942299 w 12192000"/>
              <a:gd name="connsiteY351" fmla="*/ 5557148 h 6858000"/>
              <a:gd name="connsiteX352" fmla="*/ 859213 w 12192000"/>
              <a:gd name="connsiteY352" fmla="*/ 5504353 h 6858000"/>
              <a:gd name="connsiteX353" fmla="*/ 777621 w 12192000"/>
              <a:gd name="connsiteY353" fmla="*/ 5448518 h 6858000"/>
              <a:gd name="connsiteX354" fmla="*/ 746978 w 12192000"/>
              <a:gd name="connsiteY354" fmla="*/ 5404694 h 6858000"/>
              <a:gd name="connsiteX355" fmla="*/ 742331 w 12192000"/>
              <a:gd name="connsiteY355" fmla="*/ 5401459 h 6858000"/>
              <a:gd name="connsiteX356" fmla="*/ 728026 w 12192000"/>
              <a:gd name="connsiteY356" fmla="*/ 5397117 h 6858000"/>
              <a:gd name="connsiteX357" fmla="*/ 722379 w 12192000"/>
              <a:gd name="connsiteY357" fmla="*/ 5396227 h 6858000"/>
              <a:gd name="connsiteX358" fmla="*/ 714684 w 12192000"/>
              <a:gd name="connsiteY358" fmla="*/ 5393346 h 6858000"/>
              <a:gd name="connsiteX359" fmla="*/ 714579 w 12192000"/>
              <a:gd name="connsiteY359" fmla="*/ 5393038 h 6858000"/>
              <a:gd name="connsiteX360" fmla="*/ 707205 w 12192000"/>
              <a:gd name="connsiteY360" fmla="*/ 5390802 h 6858000"/>
              <a:gd name="connsiteX361" fmla="*/ 670052 w 12192000"/>
              <a:gd name="connsiteY361" fmla="*/ 5382838 h 6858000"/>
              <a:gd name="connsiteX362" fmla="*/ 631523 w 12192000"/>
              <a:gd name="connsiteY362" fmla="*/ 5343039 h 6858000"/>
              <a:gd name="connsiteX363" fmla="*/ 613641 w 12192000"/>
              <a:gd name="connsiteY363" fmla="*/ 5331978 h 6858000"/>
              <a:gd name="connsiteX364" fmla="*/ 604546 w 12192000"/>
              <a:gd name="connsiteY364" fmla="*/ 5324813 h 6858000"/>
              <a:gd name="connsiteX365" fmla="*/ 604272 w 12192000"/>
              <a:gd name="connsiteY365" fmla="*/ 5323553 h 6858000"/>
              <a:gd name="connsiteX366" fmla="*/ 568614 w 12192000"/>
              <a:gd name="connsiteY366" fmla="*/ 5316038 h 6858000"/>
              <a:gd name="connsiteX367" fmla="*/ 564563 w 12192000"/>
              <a:gd name="connsiteY367" fmla="*/ 5313140 h 6858000"/>
              <a:gd name="connsiteX368" fmla="*/ 540445 w 12192000"/>
              <a:gd name="connsiteY368" fmla="*/ 5310669 h 6858000"/>
              <a:gd name="connsiteX369" fmla="*/ 528452 w 12192000"/>
              <a:gd name="connsiteY369" fmla="*/ 5308096 h 6858000"/>
              <a:gd name="connsiteX370" fmla="*/ 524103 w 12192000"/>
              <a:gd name="connsiteY370" fmla="*/ 5310045 h 6858000"/>
              <a:gd name="connsiteX371" fmla="*/ 506887 w 12192000"/>
              <a:gd name="connsiteY371" fmla="*/ 5304890 h 6858000"/>
              <a:gd name="connsiteX372" fmla="*/ 505272 w 12192000"/>
              <a:gd name="connsiteY372" fmla="*/ 5303292 h 6858000"/>
              <a:gd name="connsiteX373" fmla="*/ 489724 w 12192000"/>
              <a:gd name="connsiteY373" fmla="*/ 5302789 h 6858000"/>
              <a:gd name="connsiteX374" fmla="*/ 475061 w 12192000"/>
              <a:gd name="connsiteY374" fmla="*/ 5306899 h 6858000"/>
              <a:gd name="connsiteX375" fmla="*/ 333782 w 12192000"/>
              <a:gd name="connsiteY375" fmla="*/ 5248898 h 6858000"/>
              <a:gd name="connsiteX376" fmla="*/ 197633 w 12192000"/>
              <a:gd name="connsiteY376" fmla="*/ 5238233 h 6858000"/>
              <a:gd name="connsiteX377" fmla="*/ 121319 w 12192000"/>
              <a:gd name="connsiteY377" fmla="*/ 5205740 h 6858000"/>
              <a:gd name="connsiteX378" fmla="*/ 102916 w 12192000"/>
              <a:gd name="connsiteY378" fmla="*/ 5175442 h 6858000"/>
              <a:gd name="connsiteX379" fmla="*/ 5531 w 12192000"/>
              <a:gd name="connsiteY379" fmla="*/ 5150468 h 6858000"/>
              <a:gd name="connsiteX380" fmla="*/ 0 w 12192000"/>
              <a:gd name="connsiteY380" fmla="*/ 5148137 h 6858000"/>
              <a:gd name="connsiteX381" fmla="*/ 0 w 12192000"/>
              <a:gd name="connsiteY381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953204 h 6858000"/>
              <a:gd name="connsiteX60" fmla="*/ 5806825 w 12192000"/>
              <a:gd name="connsiteY60" fmla="*/ 927705 h 6858000"/>
              <a:gd name="connsiteX61" fmla="*/ 5888986 w 12192000"/>
              <a:gd name="connsiteY61" fmla="*/ 873285 h 6858000"/>
              <a:gd name="connsiteX62" fmla="*/ 6043187 w 12192000"/>
              <a:gd name="connsiteY62" fmla="*/ 995015 h 6858000"/>
              <a:gd name="connsiteX63" fmla="*/ 6071396 w 12192000"/>
              <a:gd name="connsiteY63" fmla="*/ 1022266 h 6858000"/>
              <a:gd name="connsiteX64" fmla="*/ 6150894 w 12192000"/>
              <a:gd name="connsiteY64" fmla="*/ 1038291 h 6858000"/>
              <a:gd name="connsiteX65" fmla="*/ 6273687 w 12192000"/>
              <a:gd name="connsiteY65" fmla="*/ 1017635 h 6858000"/>
              <a:gd name="connsiteX66" fmla="*/ 6419991 w 12192000"/>
              <a:gd name="connsiteY66" fmla="*/ 1045061 h 6858000"/>
              <a:gd name="connsiteX67" fmla="*/ 6431099 w 12192000"/>
              <a:gd name="connsiteY67" fmla="*/ 1037361 h 6858000"/>
              <a:gd name="connsiteX68" fmla="*/ 6444834 w 12192000"/>
              <a:gd name="connsiteY68" fmla="*/ 1034256 h 6858000"/>
              <a:gd name="connsiteX69" fmla="*/ 6446883 w 12192000"/>
              <a:gd name="connsiteY69" fmla="*/ 1035544 h 6858000"/>
              <a:gd name="connsiteX70" fmla="*/ 6463941 w 12192000"/>
              <a:gd name="connsiteY70" fmla="*/ 1036894 h 6858000"/>
              <a:gd name="connsiteX71" fmla="*/ 6466945 w 12192000"/>
              <a:gd name="connsiteY71" fmla="*/ 1033855 h 6858000"/>
              <a:gd name="connsiteX72" fmla="*/ 6478417 w 12192000"/>
              <a:gd name="connsiteY72" fmla="*/ 1033733 h 6858000"/>
              <a:gd name="connsiteX73" fmla="*/ 6500402 w 12192000"/>
              <a:gd name="connsiteY73" fmla="*/ 1030680 h 6858000"/>
              <a:gd name="connsiteX74" fmla="*/ 6505094 w 12192000"/>
              <a:gd name="connsiteY74" fmla="*/ 1032749 h 6858000"/>
              <a:gd name="connsiteX75" fmla="*/ 6539157 w 12192000"/>
              <a:gd name="connsiteY75" fmla="*/ 1032257 h 6858000"/>
              <a:gd name="connsiteX76" fmla="*/ 6539899 w 12192000"/>
              <a:gd name="connsiteY76" fmla="*/ 1033503 h 6858000"/>
              <a:gd name="connsiteX77" fmla="*/ 6550699 w 12192000"/>
              <a:gd name="connsiteY77" fmla="*/ 1038843 h 6858000"/>
              <a:gd name="connsiteX78" fmla="*/ 6570715 w 12192000"/>
              <a:gd name="connsiteY78" fmla="*/ 1046184 h 6858000"/>
              <a:gd name="connsiteX79" fmla="*/ 6620265 w 12192000"/>
              <a:gd name="connsiteY79" fmla="*/ 1078631 h 6858000"/>
              <a:gd name="connsiteX80" fmla="*/ 6655806 w 12192000"/>
              <a:gd name="connsiteY80" fmla="*/ 1078255 h 6858000"/>
              <a:gd name="connsiteX81" fmla="*/ 6663127 w 12192000"/>
              <a:gd name="connsiteY81" fmla="*/ 1078865 h 6858000"/>
              <a:gd name="connsiteX82" fmla="*/ 6663341 w 12192000"/>
              <a:gd name="connsiteY82" fmla="*/ 1079159 h 6858000"/>
              <a:gd name="connsiteX83" fmla="*/ 6671198 w 12192000"/>
              <a:gd name="connsiteY83" fmla="*/ 1080364 h 6858000"/>
              <a:gd name="connsiteX84" fmla="*/ 6676471 w 12192000"/>
              <a:gd name="connsiteY84" fmla="*/ 1079975 h 6858000"/>
              <a:gd name="connsiteX85" fmla="*/ 6690669 w 12192000"/>
              <a:gd name="connsiteY85" fmla="*/ 1081157 h 6858000"/>
              <a:gd name="connsiteX86" fmla="*/ 6696014 w 12192000"/>
              <a:gd name="connsiteY86" fmla="*/ 1083440 h 6858000"/>
              <a:gd name="connsiteX87" fmla="*/ 6740323 w 12192000"/>
              <a:gd name="connsiteY87" fmla="*/ 1121917 h 6858000"/>
              <a:gd name="connsiteX88" fmla="*/ 6833807 w 12192000"/>
              <a:gd name="connsiteY88" fmla="*/ 1161011 h 6858000"/>
              <a:gd name="connsiteX89" fmla="*/ 6927369 w 12192000"/>
              <a:gd name="connsiteY89" fmla="*/ 1196594 h 6858000"/>
              <a:gd name="connsiteX90" fmla="*/ 6961729 w 12192000"/>
              <a:gd name="connsiteY90" fmla="*/ 1207961 h 6858000"/>
              <a:gd name="connsiteX91" fmla="*/ 7020836 w 12192000"/>
              <a:gd name="connsiteY91" fmla="*/ 1234907 h 6858000"/>
              <a:gd name="connsiteX92" fmla="*/ 7046578 w 12192000"/>
              <a:gd name="connsiteY92" fmla="*/ 1251394 h 6858000"/>
              <a:gd name="connsiteX93" fmla="*/ 7047934 w 12192000"/>
              <a:gd name="connsiteY93" fmla="*/ 1251407 h 6858000"/>
              <a:gd name="connsiteX94" fmla="*/ 7049496 w 12192000"/>
              <a:gd name="connsiteY94" fmla="*/ 1255183 h 6858000"/>
              <a:gd name="connsiteX95" fmla="*/ 7054225 w 12192000"/>
              <a:gd name="connsiteY95" fmla="*/ 1258330 h 6858000"/>
              <a:gd name="connsiteX96" fmla="*/ 7068600 w 12192000"/>
              <a:gd name="connsiteY96" fmla="*/ 1262374 h 6858000"/>
              <a:gd name="connsiteX97" fmla="*/ 7074245 w 12192000"/>
              <a:gd name="connsiteY97" fmla="*/ 1263147 h 6858000"/>
              <a:gd name="connsiteX98" fmla="*/ 7081994 w 12192000"/>
              <a:gd name="connsiteY98" fmla="*/ 1265870 h 6858000"/>
              <a:gd name="connsiteX99" fmla="*/ 7082110 w 12192000"/>
              <a:gd name="connsiteY99" fmla="*/ 1266176 h 6858000"/>
              <a:gd name="connsiteX100" fmla="*/ 7089518 w 12192000"/>
              <a:gd name="connsiteY100" fmla="*/ 1268260 h 6858000"/>
              <a:gd name="connsiteX101" fmla="*/ 7126734 w 12192000"/>
              <a:gd name="connsiteY101" fmla="*/ 1275441 h 6858000"/>
              <a:gd name="connsiteX102" fmla="*/ 7166398 w 12192000"/>
              <a:gd name="connsiteY102" fmla="*/ 1314578 h 6858000"/>
              <a:gd name="connsiteX103" fmla="*/ 7184558 w 12192000"/>
              <a:gd name="connsiteY103" fmla="*/ 1325296 h 6858000"/>
              <a:gd name="connsiteX104" fmla="*/ 7193847 w 12192000"/>
              <a:gd name="connsiteY104" fmla="*/ 1332295 h 6858000"/>
              <a:gd name="connsiteX105" fmla="*/ 7194161 w 12192000"/>
              <a:gd name="connsiteY105" fmla="*/ 1333553 h 6858000"/>
              <a:gd name="connsiteX106" fmla="*/ 7229876 w 12192000"/>
              <a:gd name="connsiteY106" fmla="*/ 1340317 h 6858000"/>
              <a:gd name="connsiteX107" fmla="*/ 7234001 w 12192000"/>
              <a:gd name="connsiteY107" fmla="*/ 1343138 h 6858000"/>
              <a:gd name="connsiteX108" fmla="*/ 7258071 w 12192000"/>
              <a:gd name="connsiteY108" fmla="*/ 1345086 h 6858000"/>
              <a:gd name="connsiteX109" fmla="*/ 7270084 w 12192000"/>
              <a:gd name="connsiteY109" fmla="*/ 1347406 h 6858000"/>
              <a:gd name="connsiteX110" fmla="*/ 7274348 w 12192000"/>
              <a:gd name="connsiteY110" fmla="*/ 1345355 h 6858000"/>
              <a:gd name="connsiteX111" fmla="*/ 7291641 w 12192000"/>
              <a:gd name="connsiteY111" fmla="*/ 1350152 h 6858000"/>
              <a:gd name="connsiteX112" fmla="*/ 7293299 w 12192000"/>
              <a:gd name="connsiteY112" fmla="*/ 1351723 h 6858000"/>
              <a:gd name="connsiteX113" fmla="*/ 7308780 w 12192000"/>
              <a:gd name="connsiteY113" fmla="*/ 1351882 h 6858000"/>
              <a:gd name="connsiteX114" fmla="*/ 7323222 w 12192000"/>
              <a:gd name="connsiteY114" fmla="*/ 1347429 h 6858000"/>
              <a:gd name="connsiteX115" fmla="*/ 7465686 w 12192000"/>
              <a:gd name="connsiteY115" fmla="*/ 1402581 h 6858000"/>
              <a:gd name="connsiteX116" fmla="*/ 7601448 w 12192000"/>
              <a:gd name="connsiteY116" fmla="*/ 1410288 h 6858000"/>
              <a:gd name="connsiteX117" fmla="*/ 7678442 w 12192000"/>
              <a:gd name="connsiteY117" fmla="*/ 1441250 h 6858000"/>
              <a:gd name="connsiteX118" fmla="*/ 7697766 w 12192000"/>
              <a:gd name="connsiteY118" fmla="*/ 1471283 h 6858000"/>
              <a:gd name="connsiteX119" fmla="*/ 7895389 w 12192000"/>
              <a:gd name="connsiteY119" fmla="*/ 1528404 h 6858000"/>
              <a:gd name="connsiteX120" fmla="*/ 7942882 w 12192000"/>
              <a:gd name="connsiteY120" fmla="*/ 1552309 h 6858000"/>
              <a:gd name="connsiteX121" fmla="*/ 7990783 w 12192000"/>
              <a:gd name="connsiteY121" fmla="*/ 1554330 h 6858000"/>
              <a:gd name="connsiteX122" fmla="*/ 8006704 w 12192000"/>
              <a:gd name="connsiteY122" fmla="*/ 1567471 h 6858000"/>
              <a:gd name="connsiteX123" fmla="*/ 8009383 w 12192000"/>
              <a:gd name="connsiteY123" fmla="*/ 1569949 h 6858000"/>
              <a:gd name="connsiteX124" fmla="*/ 8021560 w 12192000"/>
              <a:gd name="connsiteY124" fmla="*/ 1575310 h 6858000"/>
              <a:gd name="connsiteX125" fmla="*/ 8023171 w 12192000"/>
              <a:gd name="connsiteY125" fmla="*/ 1582497 h 6858000"/>
              <a:gd name="connsiteX126" fmla="*/ 8040193 w 12192000"/>
              <a:gd name="connsiteY126" fmla="*/ 1594637 h 6858000"/>
              <a:gd name="connsiteX127" fmla="*/ 8063115 w 12192000"/>
              <a:gd name="connsiteY127" fmla="*/ 1602925 h 6858000"/>
              <a:gd name="connsiteX128" fmla="*/ 8144347 w 12192000"/>
              <a:gd name="connsiteY128" fmla="*/ 1632988 h 6858000"/>
              <a:gd name="connsiteX129" fmla="*/ 8158712 w 12192000"/>
              <a:gd name="connsiteY129" fmla="*/ 1634412 h 6858000"/>
              <a:gd name="connsiteX130" fmla="*/ 8200499 w 12192000"/>
              <a:gd name="connsiteY130" fmla="*/ 1654946 h 6858000"/>
              <a:gd name="connsiteX131" fmla="*/ 8238887 w 12192000"/>
              <a:gd name="connsiteY131" fmla="*/ 1669668 h 6858000"/>
              <a:gd name="connsiteX132" fmla="*/ 8264834 w 12192000"/>
              <a:gd name="connsiteY132" fmla="*/ 1675864 h 6858000"/>
              <a:gd name="connsiteX133" fmla="*/ 8270738 w 12192000"/>
              <a:gd name="connsiteY133" fmla="*/ 1680281 h 6858000"/>
              <a:gd name="connsiteX134" fmla="*/ 8295598 w 12192000"/>
              <a:gd name="connsiteY134" fmla="*/ 1690467 h 6858000"/>
              <a:gd name="connsiteX135" fmla="*/ 8309492 w 12192000"/>
              <a:gd name="connsiteY135" fmla="*/ 1691813 h 6858000"/>
              <a:gd name="connsiteX136" fmla="*/ 8319886 w 12192000"/>
              <a:gd name="connsiteY136" fmla="*/ 1703489 h 6858000"/>
              <a:gd name="connsiteX137" fmla="*/ 8321293 w 12192000"/>
              <a:gd name="connsiteY137" fmla="*/ 1709881 h 6858000"/>
              <a:gd name="connsiteX138" fmla="*/ 8340060 w 12192000"/>
              <a:gd name="connsiteY138" fmla="*/ 1713773 h 6858000"/>
              <a:gd name="connsiteX139" fmla="*/ 8353156 w 12192000"/>
              <a:gd name="connsiteY139" fmla="*/ 1724106 h 6858000"/>
              <a:gd name="connsiteX140" fmla="*/ 8367110 w 12192000"/>
              <a:gd name="connsiteY140" fmla="*/ 1725198 h 6858000"/>
              <a:gd name="connsiteX141" fmla="*/ 8372206 w 12192000"/>
              <a:gd name="connsiteY141" fmla="*/ 1727823 h 6858000"/>
              <a:gd name="connsiteX142" fmla="*/ 8384655 w 12192000"/>
              <a:gd name="connsiteY142" fmla="*/ 1735016 h 6858000"/>
              <a:gd name="connsiteX143" fmla="*/ 8405722 w 12192000"/>
              <a:gd name="connsiteY143" fmla="*/ 1748702 h 6858000"/>
              <a:gd name="connsiteX144" fmla="*/ 8412613 w 12192000"/>
              <a:gd name="connsiteY144" fmla="*/ 1751985 h 6858000"/>
              <a:gd name="connsiteX145" fmla="*/ 8425370 w 12192000"/>
              <a:gd name="connsiteY145" fmla="*/ 1766131 h 6858000"/>
              <a:gd name="connsiteX146" fmla="*/ 8453084 w 12192000"/>
              <a:gd name="connsiteY146" fmla="*/ 1784084 h 6858000"/>
              <a:gd name="connsiteX147" fmla="*/ 8497742 w 12192000"/>
              <a:gd name="connsiteY147" fmla="*/ 1828591 h 6858000"/>
              <a:gd name="connsiteX148" fmla="*/ 8524917 w 12192000"/>
              <a:gd name="connsiteY148" fmla="*/ 1851871 h 6858000"/>
              <a:gd name="connsiteX149" fmla="*/ 8542324 w 12192000"/>
              <a:gd name="connsiteY149" fmla="*/ 1870667 h 6858000"/>
              <a:gd name="connsiteX150" fmla="*/ 8599360 w 12192000"/>
              <a:gd name="connsiteY150" fmla="*/ 1908523 h 6858000"/>
              <a:gd name="connsiteX151" fmla="*/ 8699225 w 12192000"/>
              <a:gd name="connsiteY151" fmla="*/ 1967095 h 6858000"/>
              <a:gd name="connsiteX152" fmla="*/ 8719238 w 12192000"/>
              <a:gd name="connsiteY152" fmla="*/ 1980456 h 6858000"/>
              <a:gd name="connsiteX153" fmla="*/ 8731490 w 12192000"/>
              <a:gd name="connsiteY153" fmla="*/ 1995489 h 6858000"/>
              <a:gd name="connsiteX154" fmla="*/ 8730014 w 12192000"/>
              <a:gd name="connsiteY154" fmla="*/ 2002069 h 6858000"/>
              <a:gd name="connsiteX155" fmla="*/ 8740228 w 12192000"/>
              <a:gd name="connsiteY155" fmla="*/ 2009987 h 6858000"/>
              <a:gd name="connsiteX156" fmla="*/ 8741908 w 12192000"/>
              <a:gd name="connsiteY156" fmla="*/ 2012836 h 6858000"/>
              <a:gd name="connsiteX157" fmla="*/ 8752587 w 12192000"/>
              <a:gd name="connsiteY157" fmla="*/ 2028423 h 6858000"/>
              <a:gd name="connsiteX158" fmla="*/ 8801093 w 12192000"/>
              <a:gd name="connsiteY158" fmla="*/ 2043286 h 6858000"/>
              <a:gd name="connsiteX159" fmla="*/ 8839624 w 12192000"/>
              <a:gd name="connsiteY159" fmla="*/ 2076720 h 6858000"/>
              <a:gd name="connsiteX160" fmla="*/ 9018445 w 12192000"/>
              <a:gd name="connsiteY160" fmla="*/ 2179689 h 6858000"/>
              <a:gd name="connsiteX161" fmla="*/ 9025257 w 12192000"/>
              <a:gd name="connsiteY161" fmla="*/ 2210633 h 6858000"/>
              <a:gd name="connsiteX162" fmla="*/ 9091124 w 12192000"/>
              <a:gd name="connsiteY162" fmla="*/ 2258185 h 6858000"/>
              <a:gd name="connsiteX163" fmla="*/ 9227735 w 12192000"/>
              <a:gd name="connsiteY163" fmla="*/ 2301998 h 6858000"/>
              <a:gd name="connsiteX164" fmla="*/ 9350546 w 12192000"/>
              <a:gd name="connsiteY164" fmla="*/ 2388160 h 6858000"/>
              <a:gd name="connsiteX165" fmla="*/ 9367381 w 12192000"/>
              <a:gd name="connsiteY165" fmla="*/ 2388317 h 6858000"/>
              <a:gd name="connsiteX166" fmla="*/ 9383272 w 12192000"/>
              <a:gd name="connsiteY166" fmla="*/ 2392702 h 6858000"/>
              <a:gd name="connsiteX167" fmla="*/ 9384297 w 12192000"/>
              <a:gd name="connsiteY167" fmla="*/ 2394496 h 6858000"/>
              <a:gd name="connsiteX168" fmla="*/ 9400033 w 12192000"/>
              <a:gd name="connsiteY168" fmla="*/ 2403335 h 6858000"/>
              <a:gd name="connsiteX169" fmla="*/ 9405322 w 12192000"/>
              <a:gd name="connsiteY169" fmla="*/ 2402752 h 6858000"/>
              <a:gd name="connsiteX170" fmla="*/ 9416697 w 12192000"/>
              <a:gd name="connsiteY170" fmla="*/ 2408028 h 6858000"/>
              <a:gd name="connsiteX171" fmla="*/ 9440663 w 12192000"/>
              <a:gd name="connsiteY171" fmla="*/ 2416293 h 6858000"/>
              <a:gd name="connsiteX172" fmla="*/ 9477557 w 12192000"/>
              <a:gd name="connsiteY172" fmla="*/ 2435403 h 6858000"/>
              <a:gd name="connsiteX173" fmla="*/ 9477331 w 12192000"/>
              <a:gd name="connsiteY173" fmla="*/ 2436565 h 6858000"/>
              <a:gd name="connsiteX174" fmla="*/ 9483851 w 12192000"/>
              <a:gd name="connsiteY174" fmla="*/ 2445087 h 6858000"/>
              <a:gd name="connsiteX175" fmla="*/ 9497896 w 12192000"/>
              <a:gd name="connsiteY175" fmla="*/ 2459219 h 6858000"/>
              <a:gd name="connsiteX176" fmla="*/ 9521707 w 12192000"/>
              <a:gd name="connsiteY176" fmla="*/ 2503510 h 6858000"/>
              <a:gd name="connsiteX177" fmla="*/ 9556943 w 12192000"/>
              <a:gd name="connsiteY177" fmla="*/ 2519851 h 6858000"/>
              <a:gd name="connsiteX178" fmla="*/ 9563672 w 12192000"/>
              <a:gd name="connsiteY178" fmla="*/ 2523663 h 6858000"/>
              <a:gd name="connsiteX179" fmla="*/ 9563658 w 12192000"/>
              <a:gd name="connsiteY179" fmla="*/ 2523954 h 6858000"/>
              <a:gd name="connsiteX180" fmla="*/ 9570458 w 12192000"/>
              <a:gd name="connsiteY180" fmla="*/ 2528407 h 6858000"/>
              <a:gd name="connsiteX181" fmla="*/ 9575942 w 12192000"/>
              <a:gd name="connsiteY181" fmla="*/ 2530612 h 6858000"/>
              <a:gd name="connsiteX182" fmla="*/ 9588998 w 12192000"/>
              <a:gd name="connsiteY182" fmla="*/ 2538008 h 6858000"/>
              <a:gd name="connsiteX183" fmla="*/ 9592500 w 12192000"/>
              <a:gd name="connsiteY183" fmla="*/ 2541990 h 6858000"/>
              <a:gd name="connsiteX184" fmla="*/ 9592461 w 12192000"/>
              <a:gd name="connsiteY184" fmla="*/ 2545645 h 6858000"/>
              <a:gd name="connsiteX185" fmla="*/ 9593855 w 12192000"/>
              <a:gd name="connsiteY185" fmla="*/ 2546028 h 6858000"/>
              <a:gd name="connsiteX186" fmla="*/ 9613198 w 12192000"/>
              <a:gd name="connsiteY186" fmla="*/ 2567162 h 6858000"/>
              <a:gd name="connsiteX187" fmla="*/ 9662375 w 12192000"/>
              <a:gd name="connsiteY187" fmla="*/ 2606378 h 6858000"/>
              <a:gd name="connsiteX188" fmla="*/ 9773773 w 12192000"/>
              <a:gd name="connsiteY188" fmla="*/ 2681549 h 6858000"/>
              <a:gd name="connsiteX189" fmla="*/ 9853091 w 12192000"/>
              <a:gd name="connsiteY189" fmla="*/ 2740567 h 6858000"/>
              <a:gd name="connsiteX190" fmla="*/ 9881979 w 12192000"/>
              <a:gd name="connsiteY190" fmla="*/ 2785572 h 6858000"/>
              <a:gd name="connsiteX191" fmla="*/ 9886493 w 12192000"/>
              <a:gd name="connsiteY191" fmla="*/ 2788985 h 6858000"/>
              <a:gd name="connsiteX192" fmla="*/ 9900616 w 12192000"/>
              <a:gd name="connsiteY192" fmla="*/ 2793889 h 6858000"/>
              <a:gd name="connsiteX193" fmla="*/ 9906223 w 12192000"/>
              <a:gd name="connsiteY193" fmla="*/ 2795001 h 6858000"/>
              <a:gd name="connsiteX194" fmla="*/ 9913796 w 12192000"/>
              <a:gd name="connsiteY194" fmla="*/ 2798185 h 6858000"/>
              <a:gd name="connsiteX195" fmla="*/ 9913891 w 12192000"/>
              <a:gd name="connsiteY195" fmla="*/ 2798497 h 6858000"/>
              <a:gd name="connsiteX196" fmla="*/ 9957978 w 12192000"/>
              <a:gd name="connsiteY196" fmla="*/ 2810450 h 6858000"/>
              <a:gd name="connsiteX197" fmla="*/ 9994905 w 12192000"/>
              <a:gd name="connsiteY197" fmla="*/ 2851743 h 6858000"/>
              <a:gd name="connsiteX198" fmla="*/ 10012335 w 12192000"/>
              <a:gd name="connsiteY198" fmla="*/ 2863503 h 6858000"/>
              <a:gd name="connsiteX199" fmla="*/ 10021140 w 12192000"/>
              <a:gd name="connsiteY199" fmla="*/ 2871021 h 6858000"/>
              <a:gd name="connsiteX200" fmla="*/ 10021363 w 12192000"/>
              <a:gd name="connsiteY200" fmla="*/ 2872291 h 6858000"/>
              <a:gd name="connsiteX201" fmla="*/ 10056696 w 12192000"/>
              <a:gd name="connsiteY201" fmla="*/ 2881211 h 6858000"/>
              <a:gd name="connsiteX202" fmla="*/ 10060629 w 12192000"/>
              <a:gd name="connsiteY202" fmla="*/ 2884267 h 6858000"/>
              <a:gd name="connsiteX203" fmla="*/ 10084630 w 12192000"/>
              <a:gd name="connsiteY203" fmla="*/ 2887690 h 6858000"/>
              <a:gd name="connsiteX204" fmla="*/ 10096512 w 12192000"/>
              <a:gd name="connsiteY204" fmla="*/ 2890733 h 6858000"/>
              <a:gd name="connsiteX205" fmla="*/ 10100935 w 12192000"/>
              <a:gd name="connsiteY205" fmla="*/ 2888959 h 6858000"/>
              <a:gd name="connsiteX206" fmla="*/ 10149815 w 12192000"/>
              <a:gd name="connsiteY206" fmla="*/ 2894040 h 6858000"/>
              <a:gd name="connsiteX207" fmla="*/ 10288689 w 12192000"/>
              <a:gd name="connsiteY207" fmla="*/ 2957584 h 6858000"/>
              <a:gd name="connsiteX208" fmla="*/ 10424309 w 12192000"/>
              <a:gd name="connsiteY208" fmla="*/ 2973627 h 6858000"/>
              <a:gd name="connsiteX209" fmla="*/ 10499279 w 12192000"/>
              <a:gd name="connsiteY209" fmla="*/ 3009111 h 6858000"/>
              <a:gd name="connsiteX210" fmla="*/ 10516468 w 12192000"/>
              <a:gd name="connsiteY210" fmla="*/ 3040116 h 6858000"/>
              <a:gd name="connsiteX211" fmla="*/ 10710530 w 12192000"/>
              <a:gd name="connsiteY211" fmla="*/ 3109023 h 6858000"/>
              <a:gd name="connsiteX212" fmla="*/ 10756420 w 12192000"/>
              <a:gd name="connsiteY212" fmla="*/ 3135681 h 6858000"/>
              <a:gd name="connsiteX213" fmla="*/ 10804325 w 12192000"/>
              <a:gd name="connsiteY213" fmla="*/ 3140650 h 6858000"/>
              <a:gd name="connsiteX214" fmla="*/ 10819334 w 12192000"/>
              <a:gd name="connsiteY214" fmla="*/ 3154675 h 6858000"/>
              <a:gd name="connsiteX215" fmla="*/ 10821840 w 12192000"/>
              <a:gd name="connsiteY215" fmla="*/ 3157296 h 6858000"/>
              <a:gd name="connsiteX216" fmla="*/ 10833661 w 12192000"/>
              <a:gd name="connsiteY216" fmla="*/ 3163373 h 6858000"/>
              <a:gd name="connsiteX217" fmla="*/ 10834755 w 12192000"/>
              <a:gd name="connsiteY217" fmla="*/ 3170607 h 6858000"/>
              <a:gd name="connsiteX218" fmla="*/ 10850942 w 12192000"/>
              <a:gd name="connsiteY218" fmla="*/ 3183705 h 6858000"/>
              <a:gd name="connsiteX219" fmla="*/ 10873328 w 12192000"/>
              <a:gd name="connsiteY219" fmla="*/ 3193349 h 6858000"/>
              <a:gd name="connsiteX220" fmla="*/ 10982089 w 12192000"/>
              <a:gd name="connsiteY220" fmla="*/ 3232949 h 6858000"/>
              <a:gd name="connsiteX221" fmla="*/ 11045805 w 12192000"/>
              <a:gd name="connsiteY221" fmla="*/ 3260191 h 6858000"/>
              <a:gd name="connsiteX222" fmla="*/ 11067877 w 12192000"/>
              <a:gd name="connsiteY222" fmla="*/ 3276112 h 6858000"/>
              <a:gd name="connsiteX223" fmla="*/ 11100133 w 12192000"/>
              <a:gd name="connsiteY223" fmla="*/ 3294599 h 6858000"/>
              <a:gd name="connsiteX224" fmla="*/ 11155410 w 12192000"/>
              <a:gd name="connsiteY224" fmla="*/ 3331540 h 6858000"/>
              <a:gd name="connsiteX225" fmla="*/ 11232547 w 12192000"/>
              <a:gd name="connsiteY225" fmla="*/ 3373668 h 6858000"/>
              <a:gd name="connsiteX226" fmla="*/ 11297822 w 12192000"/>
              <a:gd name="connsiteY226" fmla="*/ 3380555 h 6858000"/>
              <a:gd name="connsiteX227" fmla="*/ 11301371 w 12192000"/>
              <a:gd name="connsiteY227" fmla="*/ 3386959 h 6858000"/>
              <a:gd name="connsiteX228" fmla="*/ 11341987 w 12192000"/>
              <a:gd name="connsiteY228" fmla="*/ 3403320 h 6858000"/>
              <a:gd name="connsiteX229" fmla="*/ 11537405 w 12192000"/>
              <a:gd name="connsiteY229" fmla="*/ 3495439 h 6858000"/>
              <a:gd name="connsiteX230" fmla="*/ 11639338 w 12192000"/>
              <a:gd name="connsiteY230" fmla="*/ 3592655 h 6858000"/>
              <a:gd name="connsiteX231" fmla="*/ 11774154 w 12192000"/>
              <a:gd name="connsiteY231" fmla="*/ 3703764 h 6858000"/>
              <a:gd name="connsiteX232" fmla="*/ 11967900 w 12192000"/>
              <a:gd name="connsiteY232" fmla="*/ 3739404 h 6858000"/>
              <a:gd name="connsiteX233" fmla="*/ 12052251 w 12192000"/>
              <a:gd name="connsiteY233" fmla="*/ 3738162 h 6858000"/>
              <a:gd name="connsiteX234" fmla="*/ 12101844 w 12192000"/>
              <a:gd name="connsiteY234" fmla="*/ 3789811 h 6858000"/>
              <a:gd name="connsiteX235" fmla="*/ 12155104 w 12192000"/>
              <a:gd name="connsiteY235" fmla="*/ 3824490 h 6858000"/>
              <a:gd name="connsiteX236" fmla="*/ 12192000 w 12192000"/>
              <a:gd name="connsiteY236" fmla="*/ 3836507 h 6858000"/>
              <a:gd name="connsiteX237" fmla="*/ 12192000 w 12192000"/>
              <a:gd name="connsiteY237" fmla="*/ 6858000 h 6858000"/>
              <a:gd name="connsiteX238" fmla="*/ 4040176 w 12192000"/>
              <a:gd name="connsiteY238" fmla="*/ 6858000 h 6858000"/>
              <a:gd name="connsiteX239" fmla="*/ 4035195 w 12192000"/>
              <a:gd name="connsiteY239" fmla="*/ 6847706 h 6858000"/>
              <a:gd name="connsiteX240" fmla="*/ 4024571 w 12192000"/>
              <a:gd name="connsiteY240" fmla="*/ 6834979 h 6858000"/>
              <a:gd name="connsiteX241" fmla="*/ 4019140 w 12192000"/>
              <a:gd name="connsiteY241" fmla="*/ 6832910 h 6858000"/>
              <a:gd name="connsiteX242" fmla="*/ 4004905 w 12192000"/>
              <a:gd name="connsiteY242" fmla="*/ 6832293 h 6858000"/>
              <a:gd name="connsiteX243" fmla="*/ 3999653 w 12192000"/>
              <a:gd name="connsiteY243" fmla="*/ 6832889 h 6858000"/>
              <a:gd name="connsiteX244" fmla="*/ 3991753 w 12192000"/>
              <a:gd name="connsiteY244" fmla="*/ 6831996 h 6858000"/>
              <a:gd name="connsiteX245" fmla="*/ 3991528 w 12192000"/>
              <a:gd name="connsiteY245" fmla="*/ 6831709 h 6858000"/>
              <a:gd name="connsiteX246" fmla="*/ 3984190 w 12192000"/>
              <a:gd name="connsiteY246" fmla="*/ 6831390 h 6858000"/>
              <a:gd name="connsiteX247" fmla="*/ 3948690 w 12192000"/>
              <a:gd name="connsiteY247" fmla="*/ 6833171 h 6858000"/>
              <a:gd name="connsiteX248" fmla="*/ 3897896 w 12192000"/>
              <a:gd name="connsiteY248" fmla="*/ 6802710 h 6858000"/>
              <a:gd name="connsiteX249" fmla="*/ 3877605 w 12192000"/>
              <a:gd name="connsiteY249" fmla="*/ 6796165 h 6858000"/>
              <a:gd name="connsiteX250" fmla="*/ 3866602 w 12192000"/>
              <a:gd name="connsiteY250" fmla="*/ 6791257 h 6858000"/>
              <a:gd name="connsiteX251" fmla="*/ 3865811 w 12192000"/>
              <a:gd name="connsiteY251" fmla="*/ 6790043 h 6858000"/>
              <a:gd name="connsiteX252" fmla="*/ 3831795 w 12192000"/>
              <a:gd name="connsiteY252" fmla="*/ 6791881 h 6858000"/>
              <a:gd name="connsiteX253" fmla="*/ 3827025 w 12192000"/>
              <a:gd name="connsiteY253" fmla="*/ 6789998 h 6858000"/>
              <a:gd name="connsiteX254" fmla="*/ 3805177 w 12192000"/>
              <a:gd name="connsiteY254" fmla="*/ 6793919 h 6858000"/>
              <a:gd name="connsiteX255" fmla="*/ 3793719 w 12192000"/>
              <a:gd name="connsiteY255" fmla="*/ 6794494 h 6858000"/>
              <a:gd name="connsiteX256" fmla="*/ 3790837 w 12192000"/>
              <a:gd name="connsiteY256" fmla="*/ 6797650 h 6858000"/>
              <a:gd name="connsiteX257" fmla="*/ 3773741 w 12192000"/>
              <a:gd name="connsiteY257" fmla="*/ 6796977 h 6858000"/>
              <a:gd name="connsiteX258" fmla="*/ 3771642 w 12192000"/>
              <a:gd name="connsiteY258" fmla="*/ 6795770 h 6858000"/>
              <a:gd name="connsiteX259" fmla="*/ 3758039 w 12192000"/>
              <a:gd name="connsiteY259" fmla="*/ 6799416 h 6858000"/>
              <a:gd name="connsiteX260" fmla="*/ 3747245 w 12192000"/>
              <a:gd name="connsiteY260" fmla="*/ 6807548 h 6858000"/>
              <a:gd name="connsiteX261" fmla="*/ 3599970 w 12192000"/>
              <a:gd name="connsiteY261" fmla="*/ 6785930 h 6858000"/>
              <a:gd name="connsiteX262" fmla="*/ 3532509 w 12192000"/>
              <a:gd name="connsiteY262" fmla="*/ 6773888 h 6858000"/>
              <a:gd name="connsiteX263" fmla="*/ 3519209 w 12192000"/>
              <a:gd name="connsiteY263" fmla="*/ 6779801 h 6858000"/>
              <a:gd name="connsiteX264" fmla="*/ 3518611 w 12192000"/>
              <a:gd name="connsiteY264" fmla="*/ 6767130 h 6858000"/>
              <a:gd name="connsiteX265" fmla="*/ 3500042 w 12192000"/>
              <a:gd name="connsiteY265" fmla="*/ 6757141 h 6858000"/>
              <a:gd name="connsiteX266" fmla="*/ 3490483 w 12192000"/>
              <a:gd name="connsiteY266" fmla="*/ 6750514 h 6858000"/>
              <a:gd name="connsiteX267" fmla="*/ 3490120 w 12192000"/>
              <a:gd name="connsiteY267" fmla="*/ 6749268 h 6858000"/>
              <a:gd name="connsiteX268" fmla="*/ 3454165 w 12192000"/>
              <a:gd name="connsiteY268" fmla="*/ 6743923 h 6858000"/>
              <a:gd name="connsiteX269" fmla="*/ 3449932 w 12192000"/>
              <a:gd name="connsiteY269" fmla="*/ 6741269 h 6858000"/>
              <a:gd name="connsiteX270" fmla="*/ 3425804 w 12192000"/>
              <a:gd name="connsiteY270" fmla="*/ 6740274 h 6858000"/>
              <a:gd name="connsiteX271" fmla="*/ 3413708 w 12192000"/>
              <a:gd name="connsiteY271" fmla="*/ 6738431 h 6858000"/>
              <a:gd name="connsiteX272" fmla="*/ 3409529 w 12192000"/>
              <a:gd name="connsiteY272" fmla="*/ 6740648 h 6858000"/>
              <a:gd name="connsiteX273" fmla="*/ 3392060 w 12192000"/>
              <a:gd name="connsiteY273" fmla="*/ 6736540 h 6858000"/>
              <a:gd name="connsiteX274" fmla="*/ 3390340 w 12192000"/>
              <a:gd name="connsiteY274" fmla="*/ 6735035 h 6858000"/>
              <a:gd name="connsiteX275" fmla="*/ 3374867 w 12192000"/>
              <a:gd name="connsiteY275" fmla="*/ 6735488 h 6858000"/>
              <a:gd name="connsiteX276" fmla="*/ 3360611 w 12192000"/>
              <a:gd name="connsiteY276" fmla="*/ 6740511 h 6858000"/>
              <a:gd name="connsiteX277" fmla="*/ 3216077 w 12192000"/>
              <a:gd name="connsiteY277" fmla="*/ 6691033 h 6858000"/>
              <a:gd name="connsiteX278" fmla="*/ 3080116 w 12192000"/>
              <a:gd name="connsiteY278" fmla="*/ 6688703 h 6858000"/>
              <a:gd name="connsiteX279" fmla="*/ 3001959 w 12192000"/>
              <a:gd name="connsiteY279" fmla="*/ 6660812 h 6858000"/>
              <a:gd name="connsiteX280" fmla="*/ 2981461 w 12192000"/>
              <a:gd name="connsiteY280" fmla="*/ 6631565 h 6858000"/>
              <a:gd name="connsiteX281" fmla="*/ 2781735 w 12192000"/>
              <a:gd name="connsiteY281" fmla="*/ 6582305 h 6858000"/>
              <a:gd name="connsiteX282" fmla="*/ 2733334 w 12192000"/>
              <a:gd name="connsiteY282" fmla="*/ 6560298 h 6858000"/>
              <a:gd name="connsiteX283" fmla="*/ 2685391 w 12192000"/>
              <a:gd name="connsiteY283" fmla="*/ 6560172 h 6858000"/>
              <a:gd name="connsiteX284" fmla="*/ 2668962 w 12192000"/>
              <a:gd name="connsiteY284" fmla="*/ 6547670 h 6858000"/>
              <a:gd name="connsiteX285" fmla="*/ 2666187 w 12192000"/>
              <a:gd name="connsiteY285" fmla="*/ 6545304 h 6858000"/>
              <a:gd name="connsiteX286" fmla="*/ 2653807 w 12192000"/>
              <a:gd name="connsiteY286" fmla="*/ 6540428 h 6858000"/>
              <a:gd name="connsiteX287" fmla="*/ 2651913 w 12192000"/>
              <a:gd name="connsiteY287" fmla="*/ 6533309 h 6858000"/>
              <a:gd name="connsiteX288" fmla="*/ 2634424 w 12192000"/>
              <a:gd name="connsiteY288" fmla="*/ 6521851 h 6858000"/>
              <a:gd name="connsiteX289" fmla="*/ 2611193 w 12192000"/>
              <a:gd name="connsiteY289" fmla="*/ 6514476 h 6858000"/>
              <a:gd name="connsiteX290" fmla="*/ 2528835 w 12192000"/>
              <a:gd name="connsiteY290" fmla="*/ 6487649 h 6858000"/>
              <a:gd name="connsiteX291" fmla="*/ 2514424 w 12192000"/>
              <a:gd name="connsiteY291" fmla="*/ 6486794 h 6858000"/>
              <a:gd name="connsiteX292" fmla="*/ 2471857 w 12192000"/>
              <a:gd name="connsiteY292" fmla="*/ 6467930 h 6858000"/>
              <a:gd name="connsiteX293" fmla="*/ 2432918 w 12192000"/>
              <a:gd name="connsiteY293" fmla="*/ 6454737 h 6858000"/>
              <a:gd name="connsiteX294" fmla="*/ 2406746 w 12192000"/>
              <a:gd name="connsiteY294" fmla="*/ 6449571 h 6858000"/>
              <a:gd name="connsiteX295" fmla="*/ 2400673 w 12192000"/>
              <a:gd name="connsiteY295" fmla="*/ 6445392 h 6858000"/>
              <a:gd name="connsiteX296" fmla="*/ 2375430 w 12192000"/>
              <a:gd name="connsiteY296" fmla="*/ 6436198 h 6858000"/>
              <a:gd name="connsiteX297" fmla="*/ 2361493 w 12192000"/>
              <a:gd name="connsiteY297" fmla="*/ 6435403 h 6858000"/>
              <a:gd name="connsiteX298" fmla="*/ 2350645 w 12192000"/>
              <a:gd name="connsiteY298" fmla="*/ 6424146 h 6858000"/>
              <a:gd name="connsiteX299" fmla="*/ 2348985 w 12192000"/>
              <a:gd name="connsiteY299" fmla="*/ 6417814 h 6858000"/>
              <a:gd name="connsiteX300" fmla="*/ 2330080 w 12192000"/>
              <a:gd name="connsiteY300" fmla="*/ 6414668 h 6858000"/>
              <a:gd name="connsiteX301" fmla="*/ 2316586 w 12192000"/>
              <a:gd name="connsiteY301" fmla="*/ 6404861 h 6858000"/>
              <a:gd name="connsiteX302" fmla="*/ 2302599 w 12192000"/>
              <a:gd name="connsiteY302" fmla="*/ 6404321 h 6858000"/>
              <a:gd name="connsiteX303" fmla="*/ 2297404 w 12192000"/>
              <a:gd name="connsiteY303" fmla="*/ 6401899 h 6858000"/>
              <a:gd name="connsiteX304" fmla="*/ 2284680 w 12192000"/>
              <a:gd name="connsiteY304" fmla="*/ 6395205 h 6858000"/>
              <a:gd name="connsiteX305" fmla="*/ 2263087 w 12192000"/>
              <a:gd name="connsiteY305" fmla="*/ 6382363 h 6858000"/>
              <a:gd name="connsiteX306" fmla="*/ 2256073 w 12192000"/>
              <a:gd name="connsiteY306" fmla="*/ 6379356 h 6858000"/>
              <a:gd name="connsiteX307" fmla="*/ 2242767 w 12192000"/>
              <a:gd name="connsiteY307" fmla="*/ 6365725 h 6858000"/>
              <a:gd name="connsiteX308" fmla="*/ 2214365 w 12192000"/>
              <a:gd name="connsiteY308" fmla="*/ 6348883 h 6858000"/>
              <a:gd name="connsiteX309" fmla="*/ 2167979 w 12192000"/>
              <a:gd name="connsiteY309" fmla="*/ 6306176 h 6858000"/>
              <a:gd name="connsiteX310" fmla="*/ 2139905 w 12192000"/>
              <a:gd name="connsiteY310" fmla="*/ 6283989 h 6858000"/>
              <a:gd name="connsiteX311" fmla="*/ 2121769 w 12192000"/>
              <a:gd name="connsiteY311" fmla="*/ 6265897 h 6858000"/>
              <a:gd name="connsiteX312" fmla="*/ 2063279 w 12192000"/>
              <a:gd name="connsiteY312" fmla="*/ 6230326 h 6858000"/>
              <a:gd name="connsiteX313" fmla="*/ 1961177 w 12192000"/>
              <a:gd name="connsiteY313" fmla="*/ 6175750 h 6858000"/>
              <a:gd name="connsiteX314" fmla="*/ 1940650 w 12192000"/>
              <a:gd name="connsiteY314" fmla="*/ 6163189 h 6858000"/>
              <a:gd name="connsiteX315" fmla="*/ 1927814 w 12192000"/>
              <a:gd name="connsiteY315" fmla="*/ 6148653 h 6858000"/>
              <a:gd name="connsiteX316" fmla="*/ 1929028 w 12192000"/>
              <a:gd name="connsiteY316" fmla="*/ 6142021 h 6858000"/>
              <a:gd name="connsiteX317" fmla="*/ 1918509 w 12192000"/>
              <a:gd name="connsiteY317" fmla="*/ 6134512 h 6858000"/>
              <a:gd name="connsiteX318" fmla="*/ 1916718 w 12192000"/>
              <a:gd name="connsiteY318" fmla="*/ 6131733 h 6858000"/>
              <a:gd name="connsiteX319" fmla="*/ 1905431 w 12192000"/>
              <a:gd name="connsiteY319" fmla="*/ 6116581 h 6858000"/>
              <a:gd name="connsiteX320" fmla="*/ 1856375 w 12192000"/>
              <a:gd name="connsiteY320" fmla="*/ 6103646 h 6858000"/>
              <a:gd name="connsiteX321" fmla="*/ 1816551 w 12192000"/>
              <a:gd name="connsiteY321" fmla="*/ 6071761 h 6858000"/>
              <a:gd name="connsiteX322" fmla="*/ 1633798 w 12192000"/>
              <a:gd name="connsiteY322" fmla="*/ 5975947 h 6858000"/>
              <a:gd name="connsiteX323" fmla="*/ 1625768 w 12192000"/>
              <a:gd name="connsiteY323" fmla="*/ 5945296 h 6858000"/>
              <a:gd name="connsiteX324" fmla="*/ 1558071 w 12192000"/>
              <a:gd name="connsiteY324" fmla="*/ 5900388 h 6858000"/>
              <a:gd name="connsiteX325" fmla="*/ 1419833 w 12192000"/>
              <a:gd name="connsiteY325" fmla="*/ 5862012 h 6858000"/>
              <a:gd name="connsiteX326" fmla="*/ 1293711 w 12192000"/>
              <a:gd name="connsiteY326" fmla="*/ 5780774 h 6858000"/>
              <a:gd name="connsiteX327" fmla="*/ 1276884 w 12192000"/>
              <a:gd name="connsiteY327" fmla="*/ 5781282 h 6858000"/>
              <a:gd name="connsiteX328" fmla="*/ 1260832 w 12192000"/>
              <a:gd name="connsiteY328" fmla="*/ 5777530 h 6858000"/>
              <a:gd name="connsiteX329" fmla="*/ 1259737 w 12192000"/>
              <a:gd name="connsiteY329" fmla="*/ 5775777 h 6858000"/>
              <a:gd name="connsiteX330" fmla="*/ 1243663 w 12192000"/>
              <a:gd name="connsiteY330" fmla="*/ 5767569 h 6858000"/>
              <a:gd name="connsiteX331" fmla="*/ 1238401 w 12192000"/>
              <a:gd name="connsiteY331" fmla="*/ 5768358 h 6858000"/>
              <a:gd name="connsiteX332" fmla="*/ 1226827 w 12192000"/>
              <a:gd name="connsiteY332" fmla="*/ 5763537 h 6858000"/>
              <a:gd name="connsiteX333" fmla="*/ 1202553 w 12192000"/>
              <a:gd name="connsiteY333" fmla="*/ 5756225 h 6858000"/>
              <a:gd name="connsiteX334" fmla="*/ 1199393 w 12192000"/>
              <a:gd name="connsiteY334" fmla="*/ 5752809 h 6858000"/>
              <a:gd name="connsiteX335" fmla="*/ 1164932 w 12192000"/>
              <a:gd name="connsiteY335" fmla="*/ 5738590 h 6858000"/>
              <a:gd name="connsiteX336" fmla="*/ 1165111 w 12192000"/>
              <a:gd name="connsiteY336" fmla="*/ 5737421 h 6858000"/>
              <a:gd name="connsiteX337" fmla="*/ 1158259 w 12192000"/>
              <a:gd name="connsiteY337" fmla="*/ 5729163 h 6858000"/>
              <a:gd name="connsiteX338" fmla="*/ 1143665 w 12192000"/>
              <a:gd name="connsiteY338" fmla="*/ 5715599 h 6858000"/>
              <a:gd name="connsiteX339" fmla="*/ 1118122 w 12192000"/>
              <a:gd name="connsiteY339" fmla="*/ 5672283 h 6858000"/>
              <a:gd name="connsiteX340" fmla="*/ 1082268 w 12192000"/>
              <a:gd name="connsiteY340" fmla="*/ 5657351 h 6858000"/>
              <a:gd name="connsiteX341" fmla="*/ 1075393 w 12192000"/>
              <a:gd name="connsiteY341" fmla="*/ 5653807 h 6858000"/>
              <a:gd name="connsiteX342" fmla="*/ 1075396 w 12192000"/>
              <a:gd name="connsiteY342" fmla="*/ 5653514 h 6858000"/>
              <a:gd name="connsiteX343" fmla="*/ 1068424 w 12192000"/>
              <a:gd name="connsiteY343" fmla="*/ 5649335 h 6858000"/>
              <a:gd name="connsiteX344" fmla="*/ 1062858 w 12192000"/>
              <a:gd name="connsiteY344" fmla="*/ 5647349 h 6858000"/>
              <a:gd name="connsiteX345" fmla="*/ 1049520 w 12192000"/>
              <a:gd name="connsiteY345" fmla="*/ 5640476 h 6858000"/>
              <a:gd name="connsiteX346" fmla="*/ 1045864 w 12192000"/>
              <a:gd name="connsiteY346" fmla="*/ 5636633 h 6858000"/>
              <a:gd name="connsiteX347" fmla="*/ 1045757 w 12192000"/>
              <a:gd name="connsiteY347" fmla="*/ 5632979 h 6858000"/>
              <a:gd name="connsiteX348" fmla="*/ 1044350 w 12192000"/>
              <a:gd name="connsiteY348" fmla="*/ 5632652 h 6858000"/>
              <a:gd name="connsiteX349" fmla="*/ 1024186 w 12192000"/>
              <a:gd name="connsiteY349" fmla="*/ 5612300 h 6858000"/>
              <a:gd name="connsiteX350" fmla="*/ 973495 w 12192000"/>
              <a:gd name="connsiteY350" fmla="*/ 5575059 h 6858000"/>
              <a:gd name="connsiteX351" fmla="*/ 942299 w 12192000"/>
              <a:gd name="connsiteY351" fmla="*/ 5557148 h 6858000"/>
              <a:gd name="connsiteX352" fmla="*/ 859213 w 12192000"/>
              <a:gd name="connsiteY352" fmla="*/ 5504353 h 6858000"/>
              <a:gd name="connsiteX353" fmla="*/ 777621 w 12192000"/>
              <a:gd name="connsiteY353" fmla="*/ 5448518 h 6858000"/>
              <a:gd name="connsiteX354" fmla="*/ 746978 w 12192000"/>
              <a:gd name="connsiteY354" fmla="*/ 5404694 h 6858000"/>
              <a:gd name="connsiteX355" fmla="*/ 742331 w 12192000"/>
              <a:gd name="connsiteY355" fmla="*/ 5401459 h 6858000"/>
              <a:gd name="connsiteX356" fmla="*/ 728026 w 12192000"/>
              <a:gd name="connsiteY356" fmla="*/ 5397117 h 6858000"/>
              <a:gd name="connsiteX357" fmla="*/ 722379 w 12192000"/>
              <a:gd name="connsiteY357" fmla="*/ 5396227 h 6858000"/>
              <a:gd name="connsiteX358" fmla="*/ 714684 w 12192000"/>
              <a:gd name="connsiteY358" fmla="*/ 5393346 h 6858000"/>
              <a:gd name="connsiteX359" fmla="*/ 714579 w 12192000"/>
              <a:gd name="connsiteY359" fmla="*/ 5393038 h 6858000"/>
              <a:gd name="connsiteX360" fmla="*/ 707205 w 12192000"/>
              <a:gd name="connsiteY360" fmla="*/ 5390802 h 6858000"/>
              <a:gd name="connsiteX361" fmla="*/ 670052 w 12192000"/>
              <a:gd name="connsiteY361" fmla="*/ 5382838 h 6858000"/>
              <a:gd name="connsiteX362" fmla="*/ 631523 w 12192000"/>
              <a:gd name="connsiteY362" fmla="*/ 5343039 h 6858000"/>
              <a:gd name="connsiteX363" fmla="*/ 613641 w 12192000"/>
              <a:gd name="connsiteY363" fmla="*/ 5331978 h 6858000"/>
              <a:gd name="connsiteX364" fmla="*/ 604546 w 12192000"/>
              <a:gd name="connsiteY364" fmla="*/ 5324813 h 6858000"/>
              <a:gd name="connsiteX365" fmla="*/ 604272 w 12192000"/>
              <a:gd name="connsiteY365" fmla="*/ 5323553 h 6858000"/>
              <a:gd name="connsiteX366" fmla="*/ 568614 w 12192000"/>
              <a:gd name="connsiteY366" fmla="*/ 5316038 h 6858000"/>
              <a:gd name="connsiteX367" fmla="*/ 564563 w 12192000"/>
              <a:gd name="connsiteY367" fmla="*/ 5313140 h 6858000"/>
              <a:gd name="connsiteX368" fmla="*/ 540445 w 12192000"/>
              <a:gd name="connsiteY368" fmla="*/ 5310669 h 6858000"/>
              <a:gd name="connsiteX369" fmla="*/ 528452 w 12192000"/>
              <a:gd name="connsiteY369" fmla="*/ 5308096 h 6858000"/>
              <a:gd name="connsiteX370" fmla="*/ 524103 w 12192000"/>
              <a:gd name="connsiteY370" fmla="*/ 5310045 h 6858000"/>
              <a:gd name="connsiteX371" fmla="*/ 506887 w 12192000"/>
              <a:gd name="connsiteY371" fmla="*/ 5304890 h 6858000"/>
              <a:gd name="connsiteX372" fmla="*/ 505272 w 12192000"/>
              <a:gd name="connsiteY372" fmla="*/ 5303292 h 6858000"/>
              <a:gd name="connsiteX373" fmla="*/ 489724 w 12192000"/>
              <a:gd name="connsiteY373" fmla="*/ 5302789 h 6858000"/>
              <a:gd name="connsiteX374" fmla="*/ 475061 w 12192000"/>
              <a:gd name="connsiteY374" fmla="*/ 5306899 h 6858000"/>
              <a:gd name="connsiteX375" fmla="*/ 333782 w 12192000"/>
              <a:gd name="connsiteY375" fmla="*/ 5248898 h 6858000"/>
              <a:gd name="connsiteX376" fmla="*/ 197633 w 12192000"/>
              <a:gd name="connsiteY376" fmla="*/ 5238233 h 6858000"/>
              <a:gd name="connsiteX377" fmla="*/ 121319 w 12192000"/>
              <a:gd name="connsiteY377" fmla="*/ 5205740 h 6858000"/>
              <a:gd name="connsiteX378" fmla="*/ 102916 w 12192000"/>
              <a:gd name="connsiteY378" fmla="*/ 5175442 h 6858000"/>
              <a:gd name="connsiteX379" fmla="*/ 5531 w 12192000"/>
              <a:gd name="connsiteY379" fmla="*/ 5150468 h 6858000"/>
              <a:gd name="connsiteX380" fmla="*/ 0 w 12192000"/>
              <a:gd name="connsiteY380" fmla="*/ 5148137 h 6858000"/>
              <a:gd name="connsiteX381" fmla="*/ 0 w 12192000"/>
              <a:gd name="connsiteY381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953204 h 6858000"/>
              <a:gd name="connsiteX60" fmla="*/ 5888986 w 12192000"/>
              <a:gd name="connsiteY60" fmla="*/ 873285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51913 w 12192000"/>
              <a:gd name="connsiteY286" fmla="*/ 6533309 h 6858000"/>
              <a:gd name="connsiteX287" fmla="*/ 2634424 w 12192000"/>
              <a:gd name="connsiteY287" fmla="*/ 6521851 h 6858000"/>
              <a:gd name="connsiteX288" fmla="*/ 2611193 w 12192000"/>
              <a:gd name="connsiteY288" fmla="*/ 6514476 h 6858000"/>
              <a:gd name="connsiteX289" fmla="*/ 2528835 w 12192000"/>
              <a:gd name="connsiteY289" fmla="*/ 6487649 h 6858000"/>
              <a:gd name="connsiteX290" fmla="*/ 2514424 w 12192000"/>
              <a:gd name="connsiteY290" fmla="*/ 6486794 h 6858000"/>
              <a:gd name="connsiteX291" fmla="*/ 2471857 w 12192000"/>
              <a:gd name="connsiteY291" fmla="*/ 6467930 h 6858000"/>
              <a:gd name="connsiteX292" fmla="*/ 2432918 w 12192000"/>
              <a:gd name="connsiteY292" fmla="*/ 6454737 h 6858000"/>
              <a:gd name="connsiteX293" fmla="*/ 2406746 w 12192000"/>
              <a:gd name="connsiteY293" fmla="*/ 6449571 h 6858000"/>
              <a:gd name="connsiteX294" fmla="*/ 2400673 w 12192000"/>
              <a:gd name="connsiteY294" fmla="*/ 6445392 h 6858000"/>
              <a:gd name="connsiteX295" fmla="*/ 2375430 w 12192000"/>
              <a:gd name="connsiteY295" fmla="*/ 6436198 h 6858000"/>
              <a:gd name="connsiteX296" fmla="*/ 2361493 w 12192000"/>
              <a:gd name="connsiteY296" fmla="*/ 6435403 h 6858000"/>
              <a:gd name="connsiteX297" fmla="*/ 2350645 w 12192000"/>
              <a:gd name="connsiteY297" fmla="*/ 6424146 h 6858000"/>
              <a:gd name="connsiteX298" fmla="*/ 2348985 w 12192000"/>
              <a:gd name="connsiteY298" fmla="*/ 6417814 h 6858000"/>
              <a:gd name="connsiteX299" fmla="*/ 2330080 w 12192000"/>
              <a:gd name="connsiteY299" fmla="*/ 6414668 h 6858000"/>
              <a:gd name="connsiteX300" fmla="*/ 2316586 w 12192000"/>
              <a:gd name="connsiteY300" fmla="*/ 6404861 h 6858000"/>
              <a:gd name="connsiteX301" fmla="*/ 2302599 w 12192000"/>
              <a:gd name="connsiteY301" fmla="*/ 6404321 h 6858000"/>
              <a:gd name="connsiteX302" fmla="*/ 2297404 w 12192000"/>
              <a:gd name="connsiteY302" fmla="*/ 6401899 h 6858000"/>
              <a:gd name="connsiteX303" fmla="*/ 2284680 w 12192000"/>
              <a:gd name="connsiteY303" fmla="*/ 6395205 h 6858000"/>
              <a:gd name="connsiteX304" fmla="*/ 2263087 w 12192000"/>
              <a:gd name="connsiteY304" fmla="*/ 6382363 h 6858000"/>
              <a:gd name="connsiteX305" fmla="*/ 2256073 w 12192000"/>
              <a:gd name="connsiteY305" fmla="*/ 6379356 h 6858000"/>
              <a:gd name="connsiteX306" fmla="*/ 2242767 w 12192000"/>
              <a:gd name="connsiteY306" fmla="*/ 6365725 h 6858000"/>
              <a:gd name="connsiteX307" fmla="*/ 2214365 w 12192000"/>
              <a:gd name="connsiteY307" fmla="*/ 6348883 h 6858000"/>
              <a:gd name="connsiteX308" fmla="*/ 2167979 w 12192000"/>
              <a:gd name="connsiteY308" fmla="*/ 6306176 h 6858000"/>
              <a:gd name="connsiteX309" fmla="*/ 2139905 w 12192000"/>
              <a:gd name="connsiteY309" fmla="*/ 6283989 h 6858000"/>
              <a:gd name="connsiteX310" fmla="*/ 2121769 w 12192000"/>
              <a:gd name="connsiteY310" fmla="*/ 6265897 h 6858000"/>
              <a:gd name="connsiteX311" fmla="*/ 2063279 w 12192000"/>
              <a:gd name="connsiteY311" fmla="*/ 6230326 h 6858000"/>
              <a:gd name="connsiteX312" fmla="*/ 1961177 w 12192000"/>
              <a:gd name="connsiteY312" fmla="*/ 6175750 h 6858000"/>
              <a:gd name="connsiteX313" fmla="*/ 1940650 w 12192000"/>
              <a:gd name="connsiteY313" fmla="*/ 6163189 h 6858000"/>
              <a:gd name="connsiteX314" fmla="*/ 1927814 w 12192000"/>
              <a:gd name="connsiteY314" fmla="*/ 6148653 h 6858000"/>
              <a:gd name="connsiteX315" fmla="*/ 1929028 w 12192000"/>
              <a:gd name="connsiteY315" fmla="*/ 6142021 h 6858000"/>
              <a:gd name="connsiteX316" fmla="*/ 1918509 w 12192000"/>
              <a:gd name="connsiteY316" fmla="*/ 6134512 h 6858000"/>
              <a:gd name="connsiteX317" fmla="*/ 1916718 w 12192000"/>
              <a:gd name="connsiteY317" fmla="*/ 6131733 h 6858000"/>
              <a:gd name="connsiteX318" fmla="*/ 1905431 w 12192000"/>
              <a:gd name="connsiteY318" fmla="*/ 6116581 h 6858000"/>
              <a:gd name="connsiteX319" fmla="*/ 1856375 w 12192000"/>
              <a:gd name="connsiteY319" fmla="*/ 6103646 h 6858000"/>
              <a:gd name="connsiteX320" fmla="*/ 1816551 w 12192000"/>
              <a:gd name="connsiteY320" fmla="*/ 6071761 h 6858000"/>
              <a:gd name="connsiteX321" fmla="*/ 1633798 w 12192000"/>
              <a:gd name="connsiteY321" fmla="*/ 5975947 h 6858000"/>
              <a:gd name="connsiteX322" fmla="*/ 1625768 w 12192000"/>
              <a:gd name="connsiteY322" fmla="*/ 5945296 h 6858000"/>
              <a:gd name="connsiteX323" fmla="*/ 1558071 w 12192000"/>
              <a:gd name="connsiteY323" fmla="*/ 5900388 h 6858000"/>
              <a:gd name="connsiteX324" fmla="*/ 1419833 w 12192000"/>
              <a:gd name="connsiteY324" fmla="*/ 5862012 h 6858000"/>
              <a:gd name="connsiteX325" fmla="*/ 1293711 w 12192000"/>
              <a:gd name="connsiteY325" fmla="*/ 5780774 h 6858000"/>
              <a:gd name="connsiteX326" fmla="*/ 1276884 w 12192000"/>
              <a:gd name="connsiteY326" fmla="*/ 5781282 h 6858000"/>
              <a:gd name="connsiteX327" fmla="*/ 1260832 w 12192000"/>
              <a:gd name="connsiteY327" fmla="*/ 5777530 h 6858000"/>
              <a:gd name="connsiteX328" fmla="*/ 1259737 w 12192000"/>
              <a:gd name="connsiteY328" fmla="*/ 5775777 h 6858000"/>
              <a:gd name="connsiteX329" fmla="*/ 1243663 w 12192000"/>
              <a:gd name="connsiteY329" fmla="*/ 5767569 h 6858000"/>
              <a:gd name="connsiteX330" fmla="*/ 1238401 w 12192000"/>
              <a:gd name="connsiteY330" fmla="*/ 5768358 h 6858000"/>
              <a:gd name="connsiteX331" fmla="*/ 1226827 w 12192000"/>
              <a:gd name="connsiteY331" fmla="*/ 5763537 h 6858000"/>
              <a:gd name="connsiteX332" fmla="*/ 1202553 w 12192000"/>
              <a:gd name="connsiteY332" fmla="*/ 5756225 h 6858000"/>
              <a:gd name="connsiteX333" fmla="*/ 1199393 w 12192000"/>
              <a:gd name="connsiteY333" fmla="*/ 5752809 h 6858000"/>
              <a:gd name="connsiteX334" fmla="*/ 1164932 w 12192000"/>
              <a:gd name="connsiteY334" fmla="*/ 5738590 h 6858000"/>
              <a:gd name="connsiteX335" fmla="*/ 1165111 w 12192000"/>
              <a:gd name="connsiteY335" fmla="*/ 5737421 h 6858000"/>
              <a:gd name="connsiteX336" fmla="*/ 1158259 w 12192000"/>
              <a:gd name="connsiteY336" fmla="*/ 5729163 h 6858000"/>
              <a:gd name="connsiteX337" fmla="*/ 1143665 w 12192000"/>
              <a:gd name="connsiteY337" fmla="*/ 5715599 h 6858000"/>
              <a:gd name="connsiteX338" fmla="*/ 1118122 w 12192000"/>
              <a:gd name="connsiteY338" fmla="*/ 5672283 h 6858000"/>
              <a:gd name="connsiteX339" fmla="*/ 1082268 w 12192000"/>
              <a:gd name="connsiteY339" fmla="*/ 5657351 h 6858000"/>
              <a:gd name="connsiteX340" fmla="*/ 1075393 w 12192000"/>
              <a:gd name="connsiteY340" fmla="*/ 5653807 h 6858000"/>
              <a:gd name="connsiteX341" fmla="*/ 1075396 w 12192000"/>
              <a:gd name="connsiteY341" fmla="*/ 5653514 h 6858000"/>
              <a:gd name="connsiteX342" fmla="*/ 1068424 w 12192000"/>
              <a:gd name="connsiteY342" fmla="*/ 5649335 h 6858000"/>
              <a:gd name="connsiteX343" fmla="*/ 1062858 w 12192000"/>
              <a:gd name="connsiteY343" fmla="*/ 5647349 h 6858000"/>
              <a:gd name="connsiteX344" fmla="*/ 1049520 w 12192000"/>
              <a:gd name="connsiteY344" fmla="*/ 5640476 h 6858000"/>
              <a:gd name="connsiteX345" fmla="*/ 1045864 w 12192000"/>
              <a:gd name="connsiteY345" fmla="*/ 5636633 h 6858000"/>
              <a:gd name="connsiteX346" fmla="*/ 1045757 w 12192000"/>
              <a:gd name="connsiteY346" fmla="*/ 5632979 h 6858000"/>
              <a:gd name="connsiteX347" fmla="*/ 1044350 w 12192000"/>
              <a:gd name="connsiteY347" fmla="*/ 5632652 h 6858000"/>
              <a:gd name="connsiteX348" fmla="*/ 1024186 w 12192000"/>
              <a:gd name="connsiteY348" fmla="*/ 5612300 h 6858000"/>
              <a:gd name="connsiteX349" fmla="*/ 973495 w 12192000"/>
              <a:gd name="connsiteY349" fmla="*/ 5575059 h 6858000"/>
              <a:gd name="connsiteX350" fmla="*/ 942299 w 12192000"/>
              <a:gd name="connsiteY350" fmla="*/ 5557148 h 6858000"/>
              <a:gd name="connsiteX351" fmla="*/ 859213 w 12192000"/>
              <a:gd name="connsiteY351" fmla="*/ 5504353 h 6858000"/>
              <a:gd name="connsiteX352" fmla="*/ 777621 w 12192000"/>
              <a:gd name="connsiteY352" fmla="*/ 5448518 h 6858000"/>
              <a:gd name="connsiteX353" fmla="*/ 746978 w 12192000"/>
              <a:gd name="connsiteY353" fmla="*/ 5404694 h 6858000"/>
              <a:gd name="connsiteX354" fmla="*/ 742331 w 12192000"/>
              <a:gd name="connsiteY354" fmla="*/ 5401459 h 6858000"/>
              <a:gd name="connsiteX355" fmla="*/ 728026 w 12192000"/>
              <a:gd name="connsiteY355" fmla="*/ 5397117 h 6858000"/>
              <a:gd name="connsiteX356" fmla="*/ 722379 w 12192000"/>
              <a:gd name="connsiteY356" fmla="*/ 5396227 h 6858000"/>
              <a:gd name="connsiteX357" fmla="*/ 714684 w 12192000"/>
              <a:gd name="connsiteY357" fmla="*/ 5393346 h 6858000"/>
              <a:gd name="connsiteX358" fmla="*/ 714579 w 12192000"/>
              <a:gd name="connsiteY358" fmla="*/ 5393038 h 6858000"/>
              <a:gd name="connsiteX359" fmla="*/ 707205 w 12192000"/>
              <a:gd name="connsiteY359" fmla="*/ 5390802 h 6858000"/>
              <a:gd name="connsiteX360" fmla="*/ 670052 w 12192000"/>
              <a:gd name="connsiteY360" fmla="*/ 5382838 h 6858000"/>
              <a:gd name="connsiteX361" fmla="*/ 631523 w 12192000"/>
              <a:gd name="connsiteY361" fmla="*/ 5343039 h 6858000"/>
              <a:gd name="connsiteX362" fmla="*/ 613641 w 12192000"/>
              <a:gd name="connsiteY362" fmla="*/ 5331978 h 6858000"/>
              <a:gd name="connsiteX363" fmla="*/ 604546 w 12192000"/>
              <a:gd name="connsiteY363" fmla="*/ 5324813 h 6858000"/>
              <a:gd name="connsiteX364" fmla="*/ 604272 w 12192000"/>
              <a:gd name="connsiteY364" fmla="*/ 5323553 h 6858000"/>
              <a:gd name="connsiteX365" fmla="*/ 568614 w 12192000"/>
              <a:gd name="connsiteY365" fmla="*/ 5316038 h 6858000"/>
              <a:gd name="connsiteX366" fmla="*/ 564563 w 12192000"/>
              <a:gd name="connsiteY366" fmla="*/ 5313140 h 6858000"/>
              <a:gd name="connsiteX367" fmla="*/ 540445 w 12192000"/>
              <a:gd name="connsiteY367" fmla="*/ 5310669 h 6858000"/>
              <a:gd name="connsiteX368" fmla="*/ 528452 w 12192000"/>
              <a:gd name="connsiteY368" fmla="*/ 5308096 h 6858000"/>
              <a:gd name="connsiteX369" fmla="*/ 524103 w 12192000"/>
              <a:gd name="connsiteY369" fmla="*/ 5310045 h 6858000"/>
              <a:gd name="connsiteX370" fmla="*/ 506887 w 12192000"/>
              <a:gd name="connsiteY370" fmla="*/ 5304890 h 6858000"/>
              <a:gd name="connsiteX371" fmla="*/ 505272 w 12192000"/>
              <a:gd name="connsiteY371" fmla="*/ 5303292 h 6858000"/>
              <a:gd name="connsiteX372" fmla="*/ 489724 w 12192000"/>
              <a:gd name="connsiteY372" fmla="*/ 5302789 h 6858000"/>
              <a:gd name="connsiteX373" fmla="*/ 475061 w 12192000"/>
              <a:gd name="connsiteY373" fmla="*/ 5306899 h 6858000"/>
              <a:gd name="connsiteX374" fmla="*/ 333782 w 12192000"/>
              <a:gd name="connsiteY374" fmla="*/ 5248898 h 6858000"/>
              <a:gd name="connsiteX375" fmla="*/ 197633 w 12192000"/>
              <a:gd name="connsiteY375" fmla="*/ 5238233 h 6858000"/>
              <a:gd name="connsiteX376" fmla="*/ 121319 w 12192000"/>
              <a:gd name="connsiteY376" fmla="*/ 5205740 h 6858000"/>
              <a:gd name="connsiteX377" fmla="*/ 102916 w 12192000"/>
              <a:gd name="connsiteY377" fmla="*/ 5175442 h 6858000"/>
              <a:gd name="connsiteX378" fmla="*/ 5531 w 12192000"/>
              <a:gd name="connsiteY378" fmla="*/ 5150468 h 6858000"/>
              <a:gd name="connsiteX379" fmla="*/ 0 w 12192000"/>
              <a:gd name="connsiteY379" fmla="*/ 5148137 h 6858000"/>
              <a:gd name="connsiteX380" fmla="*/ 0 w 12192000"/>
              <a:gd name="connsiteY380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888986 w 12192000"/>
              <a:gd name="connsiteY60" fmla="*/ 873285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51913 w 12192000"/>
              <a:gd name="connsiteY286" fmla="*/ 6533309 h 6858000"/>
              <a:gd name="connsiteX287" fmla="*/ 2634424 w 12192000"/>
              <a:gd name="connsiteY287" fmla="*/ 6521851 h 6858000"/>
              <a:gd name="connsiteX288" fmla="*/ 2611193 w 12192000"/>
              <a:gd name="connsiteY288" fmla="*/ 6514476 h 6858000"/>
              <a:gd name="connsiteX289" fmla="*/ 2528835 w 12192000"/>
              <a:gd name="connsiteY289" fmla="*/ 6487649 h 6858000"/>
              <a:gd name="connsiteX290" fmla="*/ 2514424 w 12192000"/>
              <a:gd name="connsiteY290" fmla="*/ 6486794 h 6858000"/>
              <a:gd name="connsiteX291" fmla="*/ 2471857 w 12192000"/>
              <a:gd name="connsiteY291" fmla="*/ 6467930 h 6858000"/>
              <a:gd name="connsiteX292" fmla="*/ 2432918 w 12192000"/>
              <a:gd name="connsiteY292" fmla="*/ 6454737 h 6858000"/>
              <a:gd name="connsiteX293" fmla="*/ 2406746 w 12192000"/>
              <a:gd name="connsiteY293" fmla="*/ 6449571 h 6858000"/>
              <a:gd name="connsiteX294" fmla="*/ 2400673 w 12192000"/>
              <a:gd name="connsiteY294" fmla="*/ 6445392 h 6858000"/>
              <a:gd name="connsiteX295" fmla="*/ 2375430 w 12192000"/>
              <a:gd name="connsiteY295" fmla="*/ 6436198 h 6858000"/>
              <a:gd name="connsiteX296" fmla="*/ 2361493 w 12192000"/>
              <a:gd name="connsiteY296" fmla="*/ 6435403 h 6858000"/>
              <a:gd name="connsiteX297" fmla="*/ 2350645 w 12192000"/>
              <a:gd name="connsiteY297" fmla="*/ 6424146 h 6858000"/>
              <a:gd name="connsiteX298" fmla="*/ 2348985 w 12192000"/>
              <a:gd name="connsiteY298" fmla="*/ 6417814 h 6858000"/>
              <a:gd name="connsiteX299" fmla="*/ 2330080 w 12192000"/>
              <a:gd name="connsiteY299" fmla="*/ 6414668 h 6858000"/>
              <a:gd name="connsiteX300" fmla="*/ 2316586 w 12192000"/>
              <a:gd name="connsiteY300" fmla="*/ 6404861 h 6858000"/>
              <a:gd name="connsiteX301" fmla="*/ 2302599 w 12192000"/>
              <a:gd name="connsiteY301" fmla="*/ 6404321 h 6858000"/>
              <a:gd name="connsiteX302" fmla="*/ 2297404 w 12192000"/>
              <a:gd name="connsiteY302" fmla="*/ 6401899 h 6858000"/>
              <a:gd name="connsiteX303" fmla="*/ 2284680 w 12192000"/>
              <a:gd name="connsiteY303" fmla="*/ 6395205 h 6858000"/>
              <a:gd name="connsiteX304" fmla="*/ 2263087 w 12192000"/>
              <a:gd name="connsiteY304" fmla="*/ 6382363 h 6858000"/>
              <a:gd name="connsiteX305" fmla="*/ 2256073 w 12192000"/>
              <a:gd name="connsiteY305" fmla="*/ 6379356 h 6858000"/>
              <a:gd name="connsiteX306" fmla="*/ 2242767 w 12192000"/>
              <a:gd name="connsiteY306" fmla="*/ 6365725 h 6858000"/>
              <a:gd name="connsiteX307" fmla="*/ 2214365 w 12192000"/>
              <a:gd name="connsiteY307" fmla="*/ 6348883 h 6858000"/>
              <a:gd name="connsiteX308" fmla="*/ 2167979 w 12192000"/>
              <a:gd name="connsiteY308" fmla="*/ 6306176 h 6858000"/>
              <a:gd name="connsiteX309" fmla="*/ 2139905 w 12192000"/>
              <a:gd name="connsiteY309" fmla="*/ 6283989 h 6858000"/>
              <a:gd name="connsiteX310" fmla="*/ 2121769 w 12192000"/>
              <a:gd name="connsiteY310" fmla="*/ 6265897 h 6858000"/>
              <a:gd name="connsiteX311" fmla="*/ 2063279 w 12192000"/>
              <a:gd name="connsiteY311" fmla="*/ 6230326 h 6858000"/>
              <a:gd name="connsiteX312" fmla="*/ 1961177 w 12192000"/>
              <a:gd name="connsiteY312" fmla="*/ 6175750 h 6858000"/>
              <a:gd name="connsiteX313" fmla="*/ 1940650 w 12192000"/>
              <a:gd name="connsiteY313" fmla="*/ 6163189 h 6858000"/>
              <a:gd name="connsiteX314" fmla="*/ 1927814 w 12192000"/>
              <a:gd name="connsiteY314" fmla="*/ 6148653 h 6858000"/>
              <a:gd name="connsiteX315" fmla="*/ 1929028 w 12192000"/>
              <a:gd name="connsiteY315" fmla="*/ 6142021 h 6858000"/>
              <a:gd name="connsiteX316" fmla="*/ 1918509 w 12192000"/>
              <a:gd name="connsiteY316" fmla="*/ 6134512 h 6858000"/>
              <a:gd name="connsiteX317" fmla="*/ 1916718 w 12192000"/>
              <a:gd name="connsiteY317" fmla="*/ 6131733 h 6858000"/>
              <a:gd name="connsiteX318" fmla="*/ 1905431 w 12192000"/>
              <a:gd name="connsiteY318" fmla="*/ 6116581 h 6858000"/>
              <a:gd name="connsiteX319" fmla="*/ 1856375 w 12192000"/>
              <a:gd name="connsiteY319" fmla="*/ 6103646 h 6858000"/>
              <a:gd name="connsiteX320" fmla="*/ 1816551 w 12192000"/>
              <a:gd name="connsiteY320" fmla="*/ 6071761 h 6858000"/>
              <a:gd name="connsiteX321" fmla="*/ 1633798 w 12192000"/>
              <a:gd name="connsiteY321" fmla="*/ 5975947 h 6858000"/>
              <a:gd name="connsiteX322" fmla="*/ 1625768 w 12192000"/>
              <a:gd name="connsiteY322" fmla="*/ 5945296 h 6858000"/>
              <a:gd name="connsiteX323" fmla="*/ 1558071 w 12192000"/>
              <a:gd name="connsiteY323" fmla="*/ 5900388 h 6858000"/>
              <a:gd name="connsiteX324" fmla="*/ 1419833 w 12192000"/>
              <a:gd name="connsiteY324" fmla="*/ 5862012 h 6858000"/>
              <a:gd name="connsiteX325" fmla="*/ 1293711 w 12192000"/>
              <a:gd name="connsiteY325" fmla="*/ 5780774 h 6858000"/>
              <a:gd name="connsiteX326" fmla="*/ 1276884 w 12192000"/>
              <a:gd name="connsiteY326" fmla="*/ 5781282 h 6858000"/>
              <a:gd name="connsiteX327" fmla="*/ 1260832 w 12192000"/>
              <a:gd name="connsiteY327" fmla="*/ 5777530 h 6858000"/>
              <a:gd name="connsiteX328" fmla="*/ 1259737 w 12192000"/>
              <a:gd name="connsiteY328" fmla="*/ 5775777 h 6858000"/>
              <a:gd name="connsiteX329" fmla="*/ 1243663 w 12192000"/>
              <a:gd name="connsiteY329" fmla="*/ 5767569 h 6858000"/>
              <a:gd name="connsiteX330" fmla="*/ 1238401 w 12192000"/>
              <a:gd name="connsiteY330" fmla="*/ 5768358 h 6858000"/>
              <a:gd name="connsiteX331" fmla="*/ 1226827 w 12192000"/>
              <a:gd name="connsiteY331" fmla="*/ 5763537 h 6858000"/>
              <a:gd name="connsiteX332" fmla="*/ 1202553 w 12192000"/>
              <a:gd name="connsiteY332" fmla="*/ 5756225 h 6858000"/>
              <a:gd name="connsiteX333" fmla="*/ 1199393 w 12192000"/>
              <a:gd name="connsiteY333" fmla="*/ 5752809 h 6858000"/>
              <a:gd name="connsiteX334" fmla="*/ 1164932 w 12192000"/>
              <a:gd name="connsiteY334" fmla="*/ 5738590 h 6858000"/>
              <a:gd name="connsiteX335" fmla="*/ 1165111 w 12192000"/>
              <a:gd name="connsiteY335" fmla="*/ 5737421 h 6858000"/>
              <a:gd name="connsiteX336" fmla="*/ 1158259 w 12192000"/>
              <a:gd name="connsiteY336" fmla="*/ 5729163 h 6858000"/>
              <a:gd name="connsiteX337" fmla="*/ 1143665 w 12192000"/>
              <a:gd name="connsiteY337" fmla="*/ 5715599 h 6858000"/>
              <a:gd name="connsiteX338" fmla="*/ 1118122 w 12192000"/>
              <a:gd name="connsiteY338" fmla="*/ 5672283 h 6858000"/>
              <a:gd name="connsiteX339" fmla="*/ 1082268 w 12192000"/>
              <a:gd name="connsiteY339" fmla="*/ 5657351 h 6858000"/>
              <a:gd name="connsiteX340" fmla="*/ 1075393 w 12192000"/>
              <a:gd name="connsiteY340" fmla="*/ 5653807 h 6858000"/>
              <a:gd name="connsiteX341" fmla="*/ 1075396 w 12192000"/>
              <a:gd name="connsiteY341" fmla="*/ 5653514 h 6858000"/>
              <a:gd name="connsiteX342" fmla="*/ 1068424 w 12192000"/>
              <a:gd name="connsiteY342" fmla="*/ 5649335 h 6858000"/>
              <a:gd name="connsiteX343" fmla="*/ 1062858 w 12192000"/>
              <a:gd name="connsiteY343" fmla="*/ 5647349 h 6858000"/>
              <a:gd name="connsiteX344" fmla="*/ 1049520 w 12192000"/>
              <a:gd name="connsiteY344" fmla="*/ 5640476 h 6858000"/>
              <a:gd name="connsiteX345" fmla="*/ 1045864 w 12192000"/>
              <a:gd name="connsiteY345" fmla="*/ 5636633 h 6858000"/>
              <a:gd name="connsiteX346" fmla="*/ 1045757 w 12192000"/>
              <a:gd name="connsiteY346" fmla="*/ 5632979 h 6858000"/>
              <a:gd name="connsiteX347" fmla="*/ 1044350 w 12192000"/>
              <a:gd name="connsiteY347" fmla="*/ 5632652 h 6858000"/>
              <a:gd name="connsiteX348" fmla="*/ 1024186 w 12192000"/>
              <a:gd name="connsiteY348" fmla="*/ 5612300 h 6858000"/>
              <a:gd name="connsiteX349" fmla="*/ 973495 w 12192000"/>
              <a:gd name="connsiteY349" fmla="*/ 5575059 h 6858000"/>
              <a:gd name="connsiteX350" fmla="*/ 942299 w 12192000"/>
              <a:gd name="connsiteY350" fmla="*/ 5557148 h 6858000"/>
              <a:gd name="connsiteX351" fmla="*/ 859213 w 12192000"/>
              <a:gd name="connsiteY351" fmla="*/ 5504353 h 6858000"/>
              <a:gd name="connsiteX352" fmla="*/ 777621 w 12192000"/>
              <a:gd name="connsiteY352" fmla="*/ 5448518 h 6858000"/>
              <a:gd name="connsiteX353" fmla="*/ 746978 w 12192000"/>
              <a:gd name="connsiteY353" fmla="*/ 5404694 h 6858000"/>
              <a:gd name="connsiteX354" fmla="*/ 742331 w 12192000"/>
              <a:gd name="connsiteY354" fmla="*/ 5401459 h 6858000"/>
              <a:gd name="connsiteX355" fmla="*/ 728026 w 12192000"/>
              <a:gd name="connsiteY355" fmla="*/ 5397117 h 6858000"/>
              <a:gd name="connsiteX356" fmla="*/ 722379 w 12192000"/>
              <a:gd name="connsiteY356" fmla="*/ 5396227 h 6858000"/>
              <a:gd name="connsiteX357" fmla="*/ 714684 w 12192000"/>
              <a:gd name="connsiteY357" fmla="*/ 5393346 h 6858000"/>
              <a:gd name="connsiteX358" fmla="*/ 714579 w 12192000"/>
              <a:gd name="connsiteY358" fmla="*/ 5393038 h 6858000"/>
              <a:gd name="connsiteX359" fmla="*/ 707205 w 12192000"/>
              <a:gd name="connsiteY359" fmla="*/ 5390802 h 6858000"/>
              <a:gd name="connsiteX360" fmla="*/ 670052 w 12192000"/>
              <a:gd name="connsiteY360" fmla="*/ 5382838 h 6858000"/>
              <a:gd name="connsiteX361" fmla="*/ 631523 w 12192000"/>
              <a:gd name="connsiteY361" fmla="*/ 5343039 h 6858000"/>
              <a:gd name="connsiteX362" fmla="*/ 613641 w 12192000"/>
              <a:gd name="connsiteY362" fmla="*/ 5331978 h 6858000"/>
              <a:gd name="connsiteX363" fmla="*/ 604546 w 12192000"/>
              <a:gd name="connsiteY363" fmla="*/ 5324813 h 6858000"/>
              <a:gd name="connsiteX364" fmla="*/ 604272 w 12192000"/>
              <a:gd name="connsiteY364" fmla="*/ 5323553 h 6858000"/>
              <a:gd name="connsiteX365" fmla="*/ 568614 w 12192000"/>
              <a:gd name="connsiteY365" fmla="*/ 5316038 h 6858000"/>
              <a:gd name="connsiteX366" fmla="*/ 564563 w 12192000"/>
              <a:gd name="connsiteY366" fmla="*/ 5313140 h 6858000"/>
              <a:gd name="connsiteX367" fmla="*/ 540445 w 12192000"/>
              <a:gd name="connsiteY367" fmla="*/ 5310669 h 6858000"/>
              <a:gd name="connsiteX368" fmla="*/ 528452 w 12192000"/>
              <a:gd name="connsiteY368" fmla="*/ 5308096 h 6858000"/>
              <a:gd name="connsiteX369" fmla="*/ 524103 w 12192000"/>
              <a:gd name="connsiteY369" fmla="*/ 5310045 h 6858000"/>
              <a:gd name="connsiteX370" fmla="*/ 506887 w 12192000"/>
              <a:gd name="connsiteY370" fmla="*/ 5304890 h 6858000"/>
              <a:gd name="connsiteX371" fmla="*/ 505272 w 12192000"/>
              <a:gd name="connsiteY371" fmla="*/ 5303292 h 6858000"/>
              <a:gd name="connsiteX372" fmla="*/ 489724 w 12192000"/>
              <a:gd name="connsiteY372" fmla="*/ 5302789 h 6858000"/>
              <a:gd name="connsiteX373" fmla="*/ 475061 w 12192000"/>
              <a:gd name="connsiteY373" fmla="*/ 5306899 h 6858000"/>
              <a:gd name="connsiteX374" fmla="*/ 333782 w 12192000"/>
              <a:gd name="connsiteY374" fmla="*/ 5248898 h 6858000"/>
              <a:gd name="connsiteX375" fmla="*/ 197633 w 12192000"/>
              <a:gd name="connsiteY375" fmla="*/ 5238233 h 6858000"/>
              <a:gd name="connsiteX376" fmla="*/ 121319 w 12192000"/>
              <a:gd name="connsiteY376" fmla="*/ 5205740 h 6858000"/>
              <a:gd name="connsiteX377" fmla="*/ 102916 w 12192000"/>
              <a:gd name="connsiteY377" fmla="*/ 5175442 h 6858000"/>
              <a:gd name="connsiteX378" fmla="*/ 5531 w 12192000"/>
              <a:gd name="connsiteY378" fmla="*/ 5150468 h 6858000"/>
              <a:gd name="connsiteX379" fmla="*/ 0 w 12192000"/>
              <a:gd name="connsiteY379" fmla="*/ 5148137 h 6858000"/>
              <a:gd name="connsiteX380" fmla="*/ 0 w 12192000"/>
              <a:gd name="connsiteY380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51913 w 12192000"/>
              <a:gd name="connsiteY286" fmla="*/ 6533309 h 6858000"/>
              <a:gd name="connsiteX287" fmla="*/ 2634424 w 12192000"/>
              <a:gd name="connsiteY287" fmla="*/ 6521851 h 6858000"/>
              <a:gd name="connsiteX288" fmla="*/ 2611193 w 12192000"/>
              <a:gd name="connsiteY288" fmla="*/ 6514476 h 6858000"/>
              <a:gd name="connsiteX289" fmla="*/ 2528835 w 12192000"/>
              <a:gd name="connsiteY289" fmla="*/ 6487649 h 6858000"/>
              <a:gd name="connsiteX290" fmla="*/ 2514424 w 12192000"/>
              <a:gd name="connsiteY290" fmla="*/ 6486794 h 6858000"/>
              <a:gd name="connsiteX291" fmla="*/ 2471857 w 12192000"/>
              <a:gd name="connsiteY291" fmla="*/ 6467930 h 6858000"/>
              <a:gd name="connsiteX292" fmla="*/ 2432918 w 12192000"/>
              <a:gd name="connsiteY292" fmla="*/ 6454737 h 6858000"/>
              <a:gd name="connsiteX293" fmla="*/ 2406746 w 12192000"/>
              <a:gd name="connsiteY293" fmla="*/ 6449571 h 6858000"/>
              <a:gd name="connsiteX294" fmla="*/ 2400673 w 12192000"/>
              <a:gd name="connsiteY294" fmla="*/ 6445392 h 6858000"/>
              <a:gd name="connsiteX295" fmla="*/ 2375430 w 12192000"/>
              <a:gd name="connsiteY295" fmla="*/ 6436198 h 6858000"/>
              <a:gd name="connsiteX296" fmla="*/ 2361493 w 12192000"/>
              <a:gd name="connsiteY296" fmla="*/ 6435403 h 6858000"/>
              <a:gd name="connsiteX297" fmla="*/ 2350645 w 12192000"/>
              <a:gd name="connsiteY297" fmla="*/ 6424146 h 6858000"/>
              <a:gd name="connsiteX298" fmla="*/ 2348985 w 12192000"/>
              <a:gd name="connsiteY298" fmla="*/ 6417814 h 6858000"/>
              <a:gd name="connsiteX299" fmla="*/ 2330080 w 12192000"/>
              <a:gd name="connsiteY299" fmla="*/ 6414668 h 6858000"/>
              <a:gd name="connsiteX300" fmla="*/ 2316586 w 12192000"/>
              <a:gd name="connsiteY300" fmla="*/ 6404861 h 6858000"/>
              <a:gd name="connsiteX301" fmla="*/ 2302599 w 12192000"/>
              <a:gd name="connsiteY301" fmla="*/ 6404321 h 6858000"/>
              <a:gd name="connsiteX302" fmla="*/ 2297404 w 12192000"/>
              <a:gd name="connsiteY302" fmla="*/ 6401899 h 6858000"/>
              <a:gd name="connsiteX303" fmla="*/ 2284680 w 12192000"/>
              <a:gd name="connsiteY303" fmla="*/ 6395205 h 6858000"/>
              <a:gd name="connsiteX304" fmla="*/ 2263087 w 12192000"/>
              <a:gd name="connsiteY304" fmla="*/ 6382363 h 6858000"/>
              <a:gd name="connsiteX305" fmla="*/ 2256073 w 12192000"/>
              <a:gd name="connsiteY305" fmla="*/ 6379356 h 6858000"/>
              <a:gd name="connsiteX306" fmla="*/ 2242767 w 12192000"/>
              <a:gd name="connsiteY306" fmla="*/ 6365725 h 6858000"/>
              <a:gd name="connsiteX307" fmla="*/ 2214365 w 12192000"/>
              <a:gd name="connsiteY307" fmla="*/ 6348883 h 6858000"/>
              <a:gd name="connsiteX308" fmla="*/ 2167979 w 12192000"/>
              <a:gd name="connsiteY308" fmla="*/ 6306176 h 6858000"/>
              <a:gd name="connsiteX309" fmla="*/ 2139905 w 12192000"/>
              <a:gd name="connsiteY309" fmla="*/ 6283989 h 6858000"/>
              <a:gd name="connsiteX310" fmla="*/ 2121769 w 12192000"/>
              <a:gd name="connsiteY310" fmla="*/ 6265897 h 6858000"/>
              <a:gd name="connsiteX311" fmla="*/ 2063279 w 12192000"/>
              <a:gd name="connsiteY311" fmla="*/ 6230326 h 6858000"/>
              <a:gd name="connsiteX312" fmla="*/ 1961177 w 12192000"/>
              <a:gd name="connsiteY312" fmla="*/ 6175750 h 6858000"/>
              <a:gd name="connsiteX313" fmla="*/ 1940650 w 12192000"/>
              <a:gd name="connsiteY313" fmla="*/ 6163189 h 6858000"/>
              <a:gd name="connsiteX314" fmla="*/ 1927814 w 12192000"/>
              <a:gd name="connsiteY314" fmla="*/ 6148653 h 6858000"/>
              <a:gd name="connsiteX315" fmla="*/ 1929028 w 12192000"/>
              <a:gd name="connsiteY315" fmla="*/ 6142021 h 6858000"/>
              <a:gd name="connsiteX316" fmla="*/ 1918509 w 12192000"/>
              <a:gd name="connsiteY316" fmla="*/ 6134512 h 6858000"/>
              <a:gd name="connsiteX317" fmla="*/ 1916718 w 12192000"/>
              <a:gd name="connsiteY317" fmla="*/ 6131733 h 6858000"/>
              <a:gd name="connsiteX318" fmla="*/ 1905431 w 12192000"/>
              <a:gd name="connsiteY318" fmla="*/ 6116581 h 6858000"/>
              <a:gd name="connsiteX319" fmla="*/ 1856375 w 12192000"/>
              <a:gd name="connsiteY319" fmla="*/ 6103646 h 6858000"/>
              <a:gd name="connsiteX320" fmla="*/ 1816551 w 12192000"/>
              <a:gd name="connsiteY320" fmla="*/ 6071761 h 6858000"/>
              <a:gd name="connsiteX321" fmla="*/ 1633798 w 12192000"/>
              <a:gd name="connsiteY321" fmla="*/ 5975947 h 6858000"/>
              <a:gd name="connsiteX322" fmla="*/ 1625768 w 12192000"/>
              <a:gd name="connsiteY322" fmla="*/ 5945296 h 6858000"/>
              <a:gd name="connsiteX323" fmla="*/ 1558071 w 12192000"/>
              <a:gd name="connsiteY323" fmla="*/ 5900388 h 6858000"/>
              <a:gd name="connsiteX324" fmla="*/ 1419833 w 12192000"/>
              <a:gd name="connsiteY324" fmla="*/ 5862012 h 6858000"/>
              <a:gd name="connsiteX325" fmla="*/ 1293711 w 12192000"/>
              <a:gd name="connsiteY325" fmla="*/ 5780774 h 6858000"/>
              <a:gd name="connsiteX326" fmla="*/ 1276884 w 12192000"/>
              <a:gd name="connsiteY326" fmla="*/ 5781282 h 6858000"/>
              <a:gd name="connsiteX327" fmla="*/ 1260832 w 12192000"/>
              <a:gd name="connsiteY327" fmla="*/ 5777530 h 6858000"/>
              <a:gd name="connsiteX328" fmla="*/ 1259737 w 12192000"/>
              <a:gd name="connsiteY328" fmla="*/ 5775777 h 6858000"/>
              <a:gd name="connsiteX329" fmla="*/ 1243663 w 12192000"/>
              <a:gd name="connsiteY329" fmla="*/ 5767569 h 6858000"/>
              <a:gd name="connsiteX330" fmla="*/ 1238401 w 12192000"/>
              <a:gd name="connsiteY330" fmla="*/ 5768358 h 6858000"/>
              <a:gd name="connsiteX331" fmla="*/ 1226827 w 12192000"/>
              <a:gd name="connsiteY331" fmla="*/ 5763537 h 6858000"/>
              <a:gd name="connsiteX332" fmla="*/ 1202553 w 12192000"/>
              <a:gd name="connsiteY332" fmla="*/ 5756225 h 6858000"/>
              <a:gd name="connsiteX333" fmla="*/ 1199393 w 12192000"/>
              <a:gd name="connsiteY333" fmla="*/ 5752809 h 6858000"/>
              <a:gd name="connsiteX334" fmla="*/ 1164932 w 12192000"/>
              <a:gd name="connsiteY334" fmla="*/ 5738590 h 6858000"/>
              <a:gd name="connsiteX335" fmla="*/ 1165111 w 12192000"/>
              <a:gd name="connsiteY335" fmla="*/ 5737421 h 6858000"/>
              <a:gd name="connsiteX336" fmla="*/ 1158259 w 12192000"/>
              <a:gd name="connsiteY336" fmla="*/ 5729163 h 6858000"/>
              <a:gd name="connsiteX337" fmla="*/ 1143665 w 12192000"/>
              <a:gd name="connsiteY337" fmla="*/ 5715599 h 6858000"/>
              <a:gd name="connsiteX338" fmla="*/ 1118122 w 12192000"/>
              <a:gd name="connsiteY338" fmla="*/ 5672283 h 6858000"/>
              <a:gd name="connsiteX339" fmla="*/ 1082268 w 12192000"/>
              <a:gd name="connsiteY339" fmla="*/ 5657351 h 6858000"/>
              <a:gd name="connsiteX340" fmla="*/ 1075393 w 12192000"/>
              <a:gd name="connsiteY340" fmla="*/ 5653807 h 6858000"/>
              <a:gd name="connsiteX341" fmla="*/ 1075396 w 12192000"/>
              <a:gd name="connsiteY341" fmla="*/ 5653514 h 6858000"/>
              <a:gd name="connsiteX342" fmla="*/ 1068424 w 12192000"/>
              <a:gd name="connsiteY342" fmla="*/ 5649335 h 6858000"/>
              <a:gd name="connsiteX343" fmla="*/ 1062858 w 12192000"/>
              <a:gd name="connsiteY343" fmla="*/ 5647349 h 6858000"/>
              <a:gd name="connsiteX344" fmla="*/ 1049520 w 12192000"/>
              <a:gd name="connsiteY344" fmla="*/ 5640476 h 6858000"/>
              <a:gd name="connsiteX345" fmla="*/ 1045864 w 12192000"/>
              <a:gd name="connsiteY345" fmla="*/ 5636633 h 6858000"/>
              <a:gd name="connsiteX346" fmla="*/ 1045757 w 12192000"/>
              <a:gd name="connsiteY346" fmla="*/ 5632979 h 6858000"/>
              <a:gd name="connsiteX347" fmla="*/ 1044350 w 12192000"/>
              <a:gd name="connsiteY347" fmla="*/ 5632652 h 6858000"/>
              <a:gd name="connsiteX348" fmla="*/ 1024186 w 12192000"/>
              <a:gd name="connsiteY348" fmla="*/ 5612300 h 6858000"/>
              <a:gd name="connsiteX349" fmla="*/ 973495 w 12192000"/>
              <a:gd name="connsiteY349" fmla="*/ 5575059 h 6858000"/>
              <a:gd name="connsiteX350" fmla="*/ 942299 w 12192000"/>
              <a:gd name="connsiteY350" fmla="*/ 5557148 h 6858000"/>
              <a:gd name="connsiteX351" fmla="*/ 859213 w 12192000"/>
              <a:gd name="connsiteY351" fmla="*/ 5504353 h 6858000"/>
              <a:gd name="connsiteX352" fmla="*/ 777621 w 12192000"/>
              <a:gd name="connsiteY352" fmla="*/ 5448518 h 6858000"/>
              <a:gd name="connsiteX353" fmla="*/ 746978 w 12192000"/>
              <a:gd name="connsiteY353" fmla="*/ 5404694 h 6858000"/>
              <a:gd name="connsiteX354" fmla="*/ 742331 w 12192000"/>
              <a:gd name="connsiteY354" fmla="*/ 5401459 h 6858000"/>
              <a:gd name="connsiteX355" fmla="*/ 728026 w 12192000"/>
              <a:gd name="connsiteY355" fmla="*/ 5397117 h 6858000"/>
              <a:gd name="connsiteX356" fmla="*/ 722379 w 12192000"/>
              <a:gd name="connsiteY356" fmla="*/ 5396227 h 6858000"/>
              <a:gd name="connsiteX357" fmla="*/ 714684 w 12192000"/>
              <a:gd name="connsiteY357" fmla="*/ 5393346 h 6858000"/>
              <a:gd name="connsiteX358" fmla="*/ 714579 w 12192000"/>
              <a:gd name="connsiteY358" fmla="*/ 5393038 h 6858000"/>
              <a:gd name="connsiteX359" fmla="*/ 707205 w 12192000"/>
              <a:gd name="connsiteY359" fmla="*/ 5390802 h 6858000"/>
              <a:gd name="connsiteX360" fmla="*/ 670052 w 12192000"/>
              <a:gd name="connsiteY360" fmla="*/ 5382838 h 6858000"/>
              <a:gd name="connsiteX361" fmla="*/ 631523 w 12192000"/>
              <a:gd name="connsiteY361" fmla="*/ 5343039 h 6858000"/>
              <a:gd name="connsiteX362" fmla="*/ 613641 w 12192000"/>
              <a:gd name="connsiteY362" fmla="*/ 5331978 h 6858000"/>
              <a:gd name="connsiteX363" fmla="*/ 604546 w 12192000"/>
              <a:gd name="connsiteY363" fmla="*/ 5324813 h 6858000"/>
              <a:gd name="connsiteX364" fmla="*/ 604272 w 12192000"/>
              <a:gd name="connsiteY364" fmla="*/ 5323553 h 6858000"/>
              <a:gd name="connsiteX365" fmla="*/ 568614 w 12192000"/>
              <a:gd name="connsiteY365" fmla="*/ 5316038 h 6858000"/>
              <a:gd name="connsiteX366" fmla="*/ 564563 w 12192000"/>
              <a:gd name="connsiteY366" fmla="*/ 5313140 h 6858000"/>
              <a:gd name="connsiteX367" fmla="*/ 540445 w 12192000"/>
              <a:gd name="connsiteY367" fmla="*/ 5310669 h 6858000"/>
              <a:gd name="connsiteX368" fmla="*/ 528452 w 12192000"/>
              <a:gd name="connsiteY368" fmla="*/ 5308096 h 6858000"/>
              <a:gd name="connsiteX369" fmla="*/ 524103 w 12192000"/>
              <a:gd name="connsiteY369" fmla="*/ 5310045 h 6858000"/>
              <a:gd name="connsiteX370" fmla="*/ 506887 w 12192000"/>
              <a:gd name="connsiteY370" fmla="*/ 5304890 h 6858000"/>
              <a:gd name="connsiteX371" fmla="*/ 505272 w 12192000"/>
              <a:gd name="connsiteY371" fmla="*/ 5303292 h 6858000"/>
              <a:gd name="connsiteX372" fmla="*/ 489724 w 12192000"/>
              <a:gd name="connsiteY372" fmla="*/ 5302789 h 6858000"/>
              <a:gd name="connsiteX373" fmla="*/ 475061 w 12192000"/>
              <a:gd name="connsiteY373" fmla="*/ 5306899 h 6858000"/>
              <a:gd name="connsiteX374" fmla="*/ 333782 w 12192000"/>
              <a:gd name="connsiteY374" fmla="*/ 5248898 h 6858000"/>
              <a:gd name="connsiteX375" fmla="*/ 197633 w 12192000"/>
              <a:gd name="connsiteY375" fmla="*/ 5238233 h 6858000"/>
              <a:gd name="connsiteX376" fmla="*/ 121319 w 12192000"/>
              <a:gd name="connsiteY376" fmla="*/ 5205740 h 6858000"/>
              <a:gd name="connsiteX377" fmla="*/ 102916 w 12192000"/>
              <a:gd name="connsiteY377" fmla="*/ 5175442 h 6858000"/>
              <a:gd name="connsiteX378" fmla="*/ 5531 w 12192000"/>
              <a:gd name="connsiteY378" fmla="*/ 5150468 h 6858000"/>
              <a:gd name="connsiteX379" fmla="*/ 0 w 12192000"/>
              <a:gd name="connsiteY379" fmla="*/ 5148137 h 6858000"/>
              <a:gd name="connsiteX380" fmla="*/ 0 w 12192000"/>
              <a:gd name="connsiteY380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51913 w 12192000"/>
              <a:gd name="connsiteY286" fmla="*/ 6533309 h 6858000"/>
              <a:gd name="connsiteX287" fmla="*/ 2634424 w 12192000"/>
              <a:gd name="connsiteY287" fmla="*/ 6521851 h 6858000"/>
              <a:gd name="connsiteX288" fmla="*/ 2611193 w 12192000"/>
              <a:gd name="connsiteY288" fmla="*/ 6514476 h 6858000"/>
              <a:gd name="connsiteX289" fmla="*/ 2528835 w 12192000"/>
              <a:gd name="connsiteY289" fmla="*/ 6487649 h 6858000"/>
              <a:gd name="connsiteX290" fmla="*/ 2514424 w 12192000"/>
              <a:gd name="connsiteY290" fmla="*/ 6486794 h 6858000"/>
              <a:gd name="connsiteX291" fmla="*/ 2471857 w 12192000"/>
              <a:gd name="connsiteY291" fmla="*/ 6467930 h 6858000"/>
              <a:gd name="connsiteX292" fmla="*/ 2432918 w 12192000"/>
              <a:gd name="connsiteY292" fmla="*/ 6454737 h 6858000"/>
              <a:gd name="connsiteX293" fmla="*/ 2406746 w 12192000"/>
              <a:gd name="connsiteY293" fmla="*/ 6449571 h 6858000"/>
              <a:gd name="connsiteX294" fmla="*/ 2400673 w 12192000"/>
              <a:gd name="connsiteY294" fmla="*/ 6445392 h 6858000"/>
              <a:gd name="connsiteX295" fmla="*/ 2375430 w 12192000"/>
              <a:gd name="connsiteY295" fmla="*/ 6436198 h 6858000"/>
              <a:gd name="connsiteX296" fmla="*/ 2361493 w 12192000"/>
              <a:gd name="connsiteY296" fmla="*/ 6435403 h 6858000"/>
              <a:gd name="connsiteX297" fmla="*/ 2350645 w 12192000"/>
              <a:gd name="connsiteY297" fmla="*/ 6424146 h 6858000"/>
              <a:gd name="connsiteX298" fmla="*/ 2348985 w 12192000"/>
              <a:gd name="connsiteY298" fmla="*/ 6417814 h 6858000"/>
              <a:gd name="connsiteX299" fmla="*/ 2330080 w 12192000"/>
              <a:gd name="connsiteY299" fmla="*/ 6414668 h 6858000"/>
              <a:gd name="connsiteX300" fmla="*/ 2316586 w 12192000"/>
              <a:gd name="connsiteY300" fmla="*/ 6404861 h 6858000"/>
              <a:gd name="connsiteX301" fmla="*/ 2302599 w 12192000"/>
              <a:gd name="connsiteY301" fmla="*/ 6404321 h 6858000"/>
              <a:gd name="connsiteX302" fmla="*/ 2297404 w 12192000"/>
              <a:gd name="connsiteY302" fmla="*/ 6401899 h 6858000"/>
              <a:gd name="connsiteX303" fmla="*/ 2284680 w 12192000"/>
              <a:gd name="connsiteY303" fmla="*/ 6395205 h 6858000"/>
              <a:gd name="connsiteX304" fmla="*/ 2263087 w 12192000"/>
              <a:gd name="connsiteY304" fmla="*/ 6382363 h 6858000"/>
              <a:gd name="connsiteX305" fmla="*/ 2256073 w 12192000"/>
              <a:gd name="connsiteY305" fmla="*/ 6379356 h 6858000"/>
              <a:gd name="connsiteX306" fmla="*/ 2242767 w 12192000"/>
              <a:gd name="connsiteY306" fmla="*/ 6365725 h 6858000"/>
              <a:gd name="connsiteX307" fmla="*/ 2214365 w 12192000"/>
              <a:gd name="connsiteY307" fmla="*/ 6348883 h 6858000"/>
              <a:gd name="connsiteX308" fmla="*/ 2167979 w 12192000"/>
              <a:gd name="connsiteY308" fmla="*/ 6306176 h 6858000"/>
              <a:gd name="connsiteX309" fmla="*/ 2139905 w 12192000"/>
              <a:gd name="connsiteY309" fmla="*/ 6283989 h 6858000"/>
              <a:gd name="connsiteX310" fmla="*/ 2121769 w 12192000"/>
              <a:gd name="connsiteY310" fmla="*/ 6265897 h 6858000"/>
              <a:gd name="connsiteX311" fmla="*/ 2063279 w 12192000"/>
              <a:gd name="connsiteY311" fmla="*/ 6230326 h 6858000"/>
              <a:gd name="connsiteX312" fmla="*/ 1961177 w 12192000"/>
              <a:gd name="connsiteY312" fmla="*/ 6175750 h 6858000"/>
              <a:gd name="connsiteX313" fmla="*/ 1940650 w 12192000"/>
              <a:gd name="connsiteY313" fmla="*/ 6163189 h 6858000"/>
              <a:gd name="connsiteX314" fmla="*/ 1927814 w 12192000"/>
              <a:gd name="connsiteY314" fmla="*/ 6148653 h 6858000"/>
              <a:gd name="connsiteX315" fmla="*/ 1929028 w 12192000"/>
              <a:gd name="connsiteY315" fmla="*/ 6142021 h 6858000"/>
              <a:gd name="connsiteX316" fmla="*/ 1918509 w 12192000"/>
              <a:gd name="connsiteY316" fmla="*/ 6134512 h 6858000"/>
              <a:gd name="connsiteX317" fmla="*/ 1916718 w 12192000"/>
              <a:gd name="connsiteY317" fmla="*/ 6131733 h 6858000"/>
              <a:gd name="connsiteX318" fmla="*/ 1905431 w 12192000"/>
              <a:gd name="connsiteY318" fmla="*/ 6116581 h 6858000"/>
              <a:gd name="connsiteX319" fmla="*/ 1856375 w 12192000"/>
              <a:gd name="connsiteY319" fmla="*/ 6103646 h 6858000"/>
              <a:gd name="connsiteX320" fmla="*/ 1816551 w 12192000"/>
              <a:gd name="connsiteY320" fmla="*/ 6071761 h 6858000"/>
              <a:gd name="connsiteX321" fmla="*/ 1633798 w 12192000"/>
              <a:gd name="connsiteY321" fmla="*/ 5975947 h 6858000"/>
              <a:gd name="connsiteX322" fmla="*/ 1625768 w 12192000"/>
              <a:gd name="connsiteY322" fmla="*/ 5945296 h 6858000"/>
              <a:gd name="connsiteX323" fmla="*/ 1558071 w 12192000"/>
              <a:gd name="connsiteY323" fmla="*/ 5900388 h 6858000"/>
              <a:gd name="connsiteX324" fmla="*/ 1419833 w 12192000"/>
              <a:gd name="connsiteY324" fmla="*/ 5862012 h 6858000"/>
              <a:gd name="connsiteX325" fmla="*/ 1293711 w 12192000"/>
              <a:gd name="connsiteY325" fmla="*/ 5780774 h 6858000"/>
              <a:gd name="connsiteX326" fmla="*/ 1276884 w 12192000"/>
              <a:gd name="connsiteY326" fmla="*/ 5781282 h 6858000"/>
              <a:gd name="connsiteX327" fmla="*/ 1260832 w 12192000"/>
              <a:gd name="connsiteY327" fmla="*/ 5777530 h 6858000"/>
              <a:gd name="connsiteX328" fmla="*/ 1259737 w 12192000"/>
              <a:gd name="connsiteY328" fmla="*/ 5775777 h 6858000"/>
              <a:gd name="connsiteX329" fmla="*/ 1243663 w 12192000"/>
              <a:gd name="connsiteY329" fmla="*/ 5767569 h 6858000"/>
              <a:gd name="connsiteX330" fmla="*/ 1238401 w 12192000"/>
              <a:gd name="connsiteY330" fmla="*/ 5768358 h 6858000"/>
              <a:gd name="connsiteX331" fmla="*/ 1226827 w 12192000"/>
              <a:gd name="connsiteY331" fmla="*/ 5763537 h 6858000"/>
              <a:gd name="connsiteX332" fmla="*/ 1202553 w 12192000"/>
              <a:gd name="connsiteY332" fmla="*/ 5756225 h 6858000"/>
              <a:gd name="connsiteX333" fmla="*/ 1199393 w 12192000"/>
              <a:gd name="connsiteY333" fmla="*/ 5752809 h 6858000"/>
              <a:gd name="connsiteX334" fmla="*/ 1164932 w 12192000"/>
              <a:gd name="connsiteY334" fmla="*/ 5738590 h 6858000"/>
              <a:gd name="connsiteX335" fmla="*/ 1165111 w 12192000"/>
              <a:gd name="connsiteY335" fmla="*/ 5737421 h 6858000"/>
              <a:gd name="connsiteX336" fmla="*/ 1158259 w 12192000"/>
              <a:gd name="connsiteY336" fmla="*/ 5729163 h 6858000"/>
              <a:gd name="connsiteX337" fmla="*/ 1143665 w 12192000"/>
              <a:gd name="connsiteY337" fmla="*/ 5715599 h 6858000"/>
              <a:gd name="connsiteX338" fmla="*/ 1118122 w 12192000"/>
              <a:gd name="connsiteY338" fmla="*/ 5672283 h 6858000"/>
              <a:gd name="connsiteX339" fmla="*/ 1082268 w 12192000"/>
              <a:gd name="connsiteY339" fmla="*/ 5657351 h 6858000"/>
              <a:gd name="connsiteX340" fmla="*/ 1075393 w 12192000"/>
              <a:gd name="connsiteY340" fmla="*/ 5653807 h 6858000"/>
              <a:gd name="connsiteX341" fmla="*/ 1075396 w 12192000"/>
              <a:gd name="connsiteY341" fmla="*/ 5653514 h 6858000"/>
              <a:gd name="connsiteX342" fmla="*/ 1068424 w 12192000"/>
              <a:gd name="connsiteY342" fmla="*/ 5649335 h 6858000"/>
              <a:gd name="connsiteX343" fmla="*/ 1062858 w 12192000"/>
              <a:gd name="connsiteY343" fmla="*/ 5647349 h 6858000"/>
              <a:gd name="connsiteX344" fmla="*/ 1049520 w 12192000"/>
              <a:gd name="connsiteY344" fmla="*/ 5640476 h 6858000"/>
              <a:gd name="connsiteX345" fmla="*/ 1045864 w 12192000"/>
              <a:gd name="connsiteY345" fmla="*/ 5636633 h 6858000"/>
              <a:gd name="connsiteX346" fmla="*/ 1045757 w 12192000"/>
              <a:gd name="connsiteY346" fmla="*/ 5632979 h 6858000"/>
              <a:gd name="connsiteX347" fmla="*/ 1044350 w 12192000"/>
              <a:gd name="connsiteY347" fmla="*/ 5632652 h 6858000"/>
              <a:gd name="connsiteX348" fmla="*/ 1024186 w 12192000"/>
              <a:gd name="connsiteY348" fmla="*/ 5612300 h 6858000"/>
              <a:gd name="connsiteX349" fmla="*/ 973495 w 12192000"/>
              <a:gd name="connsiteY349" fmla="*/ 5575059 h 6858000"/>
              <a:gd name="connsiteX350" fmla="*/ 942299 w 12192000"/>
              <a:gd name="connsiteY350" fmla="*/ 5557148 h 6858000"/>
              <a:gd name="connsiteX351" fmla="*/ 859213 w 12192000"/>
              <a:gd name="connsiteY351" fmla="*/ 5504353 h 6858000"/>
              <a:gd name="connsiteX352" fmla="*/ 777621 w 12192000"/>
              <a:gd name="connsiteY352" fmla="*/ 5448518 h 6858000"/>
              <a:gd name="connsiteX353" fmla="*/ 746978 w 12192000"/>
              <a:gd name="connsiteY353" fmla="*/ 5404694 h 6858000"/>
              <a:gd name="connsiteX354" fmla="*/ 742331 w 12192000"/>
              <a:gd name="connsiteY354" fmla="*/ 5401459 h 6858000"/>
              <a:gd name="connsiteX355" fmla="*/ 728026 w 12192000"/>
              <a:gd name="connsiteY355" fmla="*/ 5397117 h 6858000"/>
              <a:gd name="connsiteX356" fmla="*/ 722379 w 12192000"/>
              <a:gd name="connsiteY356" fmla="*/ 5396227 h 6858000"/>
              <a:gd name="connsiteX357" fmla="*/ 714684 w 12192000"/>
              <a:gd name="connsiteY357" fmla="*/ 5393346 h 6858000"/>
              <a:gd name="connsiteX358" fmla="*/ 714579 w 12192000"/>
              <a:gd name="connsiteY358" fmla="*/ 5393038 h 6858000"/>
              <a:gd name="connsiteX359" fmla="*/ 707205 w 12192000"/>
              <a:gd name="connsiteY359" fmla="*/ 5390802 h 6858000"/>
              <a:gd name="connsiteX360" fmla="*/ 670052 w 12192000"/>
              <a:gd name="connsiteY360" fmla="*/ 5382838 h 6858000"/>
              <a:gd name="connsiteX361" fmla="*/ 631523 w 12192000"/>
              <a:gd name="connsiteY361" fmla="*/ 5343039 h 6858000"/>
              <a:gd name="connsiteX362" fmla="*/ 613641 w 12192000"/>
              <a:gd name="connsiteY362" fmla="*/ 5331978 h 6858000"/>
              <a:gd name="connsiteX363" fmla="*/ 604546 w 12192000"/>
              <a:gd name="connsiteY363" fmla="*/ 5324813 h 6858000"/>
              <a:gd name="connsiteX364" fmla="*/ 604272 w 12192000"/>
              <a:gd name="connsiteY364" fmla="*/ 5323553 h 6858000"/>
              <a:gd name="connsiteX365" fmla="*/ 568614 w 12192000"/>
              <a:gd name="connsiteY365" fmla="*/ 5316038 h 6858000"/>
              <a:gd name="connsiteX366" fmla="*/ 564563 w 12192000"/>
              <a:gd name="connsiteY366" fmla="*/ 5313140 h 6858000"/>
              <a:gd name="connsiteX367" fmla="*/ 540445 w 12192000"/>
              <a:gd name="connsiteY367" fmla="*/ 5310669 h 6858000"/>
              <a:gd name="connsiteX368" fmla="*/ 528452 w 12192000"/>
              <a:gd name="connsiteY368" fmla="*/ 5308096 h 6858000"/>
              <a:gd name="connsiteX369" fmla="*/ 524103 w 12192000"/>
              <a:gd name="connsiteY369" fmla="*/ 5310045 h 6858000"/>
              <a:gd name="connsiteX370" fmla="*/ 506887 w 12192000"/>
              <a:gd name="connsiteY370" fmla="*/ 5304890 h 6858000"/>
              <a:gd name="connsiteX371" fmla="*/ 505272 w 12192000"/>
              <a:gd name="connsiteY371" fmla="*/ 5303292 h 6858000"/>
              <a:gd name="connsiteX372" fmla="*/ 489724 w 12192000"/>
              <a:gd name="connsiteY372" fmla="*/ 5302789 h 6858000"/>
              <a:gd name="connsiteX373" fmla="*/ 475061 w 12192000"/>
              <a:gd name="connsiteY373" fmla="*/ 5306899 h 6858000"/>
              <a:gd name="connsiteX374" fmla="*/ 333782 w 12192000"/>
              <a:gd name="connsiteY374" fmla="*/ 5248898 h 6858000"/>
              <a:gd name="connsiteX375" fmla="*/ 121319 w 12192000"/>
              <a:gd name="connsiteY375" fmla="*/ 5205740 h 6858000"/>
              <a:gd name="connsiteX376" fmla="*/ 102916 w 12192000"/>
              <a:gd name="connsiteY376" fmla="*/ 5175442 h 6858000"/>
              <a:gd name="connsiteX377" fmla="*/ 5531 w 12192000"/>
              <a:gd name="connsiteY377" fmla="*/ 5150468 h 6858000"/>
              <a:gd name="connsiteX378" fmla="*/ 0 w 12192000"/>
              <a:gd name="connsiteY378" fmla="*/ 5148137 h 6858000"/>
              <a:gd name="connsiteX379" fmla="*/ 0 w 12192000"/>
              <a:gd name="connsiteY379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51913 w 12192000"/>
              <a:gd name="connsiteY286" fmla="*/ 6533309 h 6858000"/>
              <a:gd name="connsiteX287" fmla="*/ 2634424 w 12192000"/>
              <a:gd name="connsiteY287" fmla="*/ 6521851 h 6858000"/>
              <a:gd name="connsiteX288" fmla="*/ 2611193 w 12192000"/>
              <a:gd name="connsiteY288" fmla="*/ 6514476 h 6858000"/>
              <a:gd name="connsiteX289" fmla="*/ 2528835 w 12192000"/>
              <a:gd name="connsiteY289" fmla="*/ 6487649 h 6858000"/>
              <a:gd name="connsiteX290" fmla="*/ 2514424 w 12192000"/>
              <a:gd name="connsiteY290" fmla="*/ 6486794 h 6858000"/>
              <a:gd name="connsiteX291" fmla="*/ 2471857 w 12192000"/>
              <a:gd name="connsiteY291" fmla="*/ 6467930 h 6858000"/>
              <a:gd name="connsiteX292" fmla="*/ 2432918 w 12192000"/>
              <a:gd name="connsiteY292" fmla="*/ 6454737 h 6858000"/>
              <a:gd name="connsiteX293" fmla="*/ 2406746 w 12192000"/>
              <a:gd name="connsiteY293" fmla="*/ 6449571 h 6858000"/>
              <a:gd name="connsiteX294" fmla="*/ 2400673 w 12192000"/>
              <a:gd name="connsiteY294" fmla="*/ 6445392 h 6858000"/>
              <a:gd name="connsiteX295" fmla="*/ 2375430 w 12192000"/>
              <a:gd name="connsiteY295" fmla="*/ 6436198 h 6858000"/>
              <a:gd name="connsiteX296" fmla="*/ 2361493 w 12192000"/>
              <a:gd name="connsiteY296" fmla="*/ 6435403 h 6858000"/>
              <a:gd name="connsiteX297" fmla="*/ 2350645 w 12192000"/>
              <a:gd name="connsiteY297" fmla="*/ 6424146 h 6858000"/>
              <a:gd name="connsiteX298" fmla="*/ 2348985 w 12192000"/>
              <a:gd name="connsiteY298" fmla="*/ 6417814 h 6858000"/>
              <a:gd name="connsiteX299" fmla="*/ 2330080 w 12192000"/>
              <a:gd name="connsiteY299" fmla="*/ 6414668 h 6858000"/>
              <a:gd name="connsiteX300" fmla="*/ 2316586 w 12192000"/>
              <a:gd name="connsiteY300" fmla="*/ 6404861 h 6858000"/>
              <a:gd name="connsiteX301" fmla="*/ 2302599 w 12192000"/>
              <a:gd name="connsiteY301" fmla="*/ 6404321 h 6858000"/>
              <a:gd name="connsiteX302" fmla="*/ 2297404 w 12192000"/>
              <a:gd name="connsiteY302" fmla="*/ 6401899 h 6858000"/>
              <a:gd name="connsiteX303" fmla="*/ 2284680 w 12192000"/>
              <a:gd name="connsiteY303" fmla="*/ 6395205 h 6858000"/>
              <a:gd name="connsiteX304" fmla="*/ 2263087 w 12192000"/>
              <a:gd name="connsiteY304" fmla="*/ 6382363 h 6858000"/>
              <a:gd name="connsiteX305" fmla="*/ 2256073 w 12192000"/>
              <a:gd name="connsiteY305" fmla="*/ 6379356 h 6858000"/>
              <a:gd name="connsiteX306" fmla="*/ 2242767 w 12192000"/>
              <a:gd name="connsiteY306" fmla="*/ 6365725 h 6858000"/>
              <a:gd name="connsiteX307" fmla="*/ 2214365 w 12192000"/>
              <a:gd name="connsiteY307" fmla="*/ 6348883 h 6858000"/>
              <a:gd name="connsiteX308" fmla="*/ 2167979 w 12192000"/>
              <a:gd name="connsiteY308" fmla="*/ 6306176 h 6858000"/>
              <a:gd name="connsiteX309" fmla="*/ 2139905 w 12192000"/>
              <a:gd name="connsiteY309" fmla="*/ 6283989 h 6858000"/>
              <a:gd name="connsiteX310" fmla="*/ 2121769 w 12192000"/>
              <a:gd name="connsiteY310" fmla="*/ 6265897 h 6858000"/>
              <a:gd name="connsiteX311" fmla="*/ 2063279 w 12192000"/>
              <a:gd name="connsiteY311" fmla="*/ 6230326 h 6858000"/>
              <a:gd name="connsiteX312" fmla="*/ 1961177 w 12192000"/>
              <a:gd name="connsiteY312" fmla="*/ 6175750 h 6858000"/>
              <a:gd name="connsiteX313" fmla="*/ 1940650 w 12192000"/>
              <a:gd name="connsiteY313" fmla="*/ 6163189 h 6858000"/>
              <a:gd name="connsiteX314" fmla="*/ 1927814 w 12192000"/>
              <a:gd name="connsiteY314" fmla="*/ 6148653 h 6858000"/>
              <a:gd name="connsiteX315" fmla="*/ 1929028 w 12192000"/>
              <a:gd name="connsiteY315" fmla="*/ 6142021 h 6858000"/>
              <a:gd name="connsiteX316" fmla="*/ 1918509 w 12192000"/>
              <a:gd name="connsiteY316" fmla="*/ 6134512 h 6858000"/>
              <a:gd name="connsiteX317" fmla="*/ 1916718 w 12192000"/>
              <a:gd name="connsiteY317" fmla="*/ 6131733 h 6858000"/>
              <a:gd name="connsiteX318" fmla="*/ 1905431 w 12192000"/>
              <a:gd name="connsiteY318" fmla="*/ 6116581 h 6858000"/>
              <a:gd name="connsiteX319" fmla="*/ 1856375 w 12192000"/>
              <a:gd name="connsiteY319" fmla="*/ 6103646 h 6858000"/>
              <a:gd name="connsiteX320" fmla="*/ 1816551 w 12192000"/>
              <a:gd name="connsiteY320" fmla="*/ 6071761 h 6858000"/>
              <a:gd name="connsiteX321" fmla="*/ 1633798 w 12192000"/>
              <a:gd name="connsiteY321" fmla="*/ 5975947 h 6858000"/>
              <a:gd name="connsiteX322" fmla="*/ 1625768 w 12192000"/>
              <a:gd name="connsiteY322" fmla="*/ 5945296 h 6858000"/>
              <a:gd name="connsiteX323" fmla="*/ 1558071 w 12192000"/>
              <a:gd name="connsiteY323" fmla="*/ 5900388 h 6858000"/>
              <a:gd name="connsiteX324" fmla="*/ 1419833 w 12192000"/>
              <a:gd name="connsiteY324" fmla="*/ 5862012 h 6858000"/>
              <a:gd name="connsiteX325" fmla="*/ 1293711 w 12192000"/>
              <a:gd name="connsiteY325" fmla="*/ 5780774 h 6858000"/>
              <a:gd name="connsiteX326" fmla="*/ 1276884 w 12192000"/>
              <a:gd name="connsiteY326" fmla="*/ 5781282 h 6858000"/>
              <a:gd name="connsiteX327" fmla="*/ 1260832 w 12192000"/>
              <a:gd name="connsiteY327" fmla="*/ 5777530 h 6858000"/>
              <a:gd name="connsiteX328" fmla="*/ 1259737 w 12192000"/>
              <a:gd name="connsiteY328" fmla="*/ 5775777 h 6858000"/>
              <a:gd name="connsiteX329" fmla="*/ 1243663 w 12192000"/>
              <a:gd name="connsiteY329" fmla="*/ 5767569 h 6858000"/>
              <a:gd name="connsiteX330" fmla="*/ 1238401 w 12192000"/>
              <a:gd name="connsiteY330" fmla="*/ 5768358 h 6858000"/>
              <a:gd name="connsiteX331" fmla="*/ 1226827 w 12192000"/>
              <a:gd name="connsiteY331" fmla="*/ 5763537 h 6858000"/>
              <a:gd name="connsiteX332" fmla="*/ 1202553 w 12192000"/>
              <a:gd name="connsiteY332" fmla="*/ 5756225 h 6858000"/>
              <a:gd name="connsiteX333" fmla="*/ 1199393 w 12192000"/>
              <a:gd name="connsiteY333" fmla="*/ 5752809 h 6858000"/>
              <a:gd name="connsiteX334" fmla="*/ 1164932 w 12192000"/>
              <a:gd name="connsiteY334" fmla="*/ 5738590 h 6858000"/>
              <a:gd name="connsiteX335" fmla="*/ 1165111 w 12192000"/>
              <a:gd name="connsiteY335" fmla="*/ 5737421 h 6858000"/>
              <a:gd name="connsiteX336" fmla="*/ 1158259 w 12192000"/>
              <a:gd name="connsiteY336" fmla="*/ 5729163 h 6858000"/>
              <a:gd name="connsiteX337" fmla="*/ 1143665 w 12192000"/>
              <a:gd name="connsiteY337" fmla="*/ 5715599 h 6858000"/>
              <a:gd name="connsiteX338" fmla="*/ 1118122 w 12192000"/>
              <a:gd name="connsiteY338" fmla="*/ 5672283 h 6858000"/>
              <a:gd name="connsiteX339" fmla="*/ 1082268 w 12192000"/>
              <a:gd name="connsiteY339" fmla="*/ 5657351 h 6858000"/>
              <a:gd name="connsiteX340" fmla="*/ 1075393 w 12192000"/>
              <a:gd name="connsiteY340" fmla="*/ 5653807 h 6858000"/>
              <a:gd name="connsiteX341" fmla="*/ 1075396 w 12192000"/>
              <a:gd name="connsiteY341" fmla="*/ 5653514 h 6858000"/>
              <a:gd name="connsiteX342" fmla="*/ 1068424 w 12192000"/>
              <a:gd name="connsiteY342" fmla="*/ 5649335 h 6858000"/>
              <a:gd name="connsiteX343" fmla="*/ 1062858 w 12192000"/>
              <a:gd name="connsiteY343" fmla="*/ 5647349 h 6858000"/>
              <a:gd name="connsiteX344" fmla="*/ 1049520 w 12192000"/>
              <a:gd name="connsiteY344" fmla="*/ 5640476 h 6858000"/>
              <a:gd name="connsiteX345" fmla="*/ 1045864 w 12192000"/>
              <a:gd name="connsiteY345" fmla="*/ 5636633 h 6858000"/>
              <a:gd name="connsiteX346" fmla="*/ 1045757 w 12192000"/>
              <a:gd name="connsiteY346" fmla="*/ 5632979 h 6858000"/>
              <a:gd name="connsiteX347" fmla="*/ 1044350 w 12192000"/>
              <a:gd name="connsiteY347" fmla="*/ 5632652 h 6858000"/>
              <a:gd name="connsiteX348" fmla="*/ 1024186 w 12192000"/>
              <a:gd name="connsiteY348" fmla="*/ 5612300 h 6858000"/>
              <a:gd name="connsiteX349" fmla="*/ 973495 w 12192000"/>
              <a:gd name="connsiteY349" fmla="*/ 5575059 h 6858000"/>
              <a:gd name="connsiteX350" fmla="*/ 942299 w 12192000"/>
              <a:gd name="connsiteY350" fmla="*/ 5557148 h 6858000"/>
              <a:gd name="connsiteX351" fmla="*/ 859213 w 12192000"/>
              <a:gd name="connsiteY351" fmla="*/ 5504353 h 6858000"/>
              <a:gd name="connsiteX352" fmla="*/ 777621 w 12192000"/>
              <a:gd name="connsiteY352" fmla="*/ 5448518 h 6858000"/>
              <a:gd name="connsiteX353" fmla="*/ 746978 w 12192000"/>
              <a:gd name="connsiteY353" fmla="*/ 5404694 h 6858000"/>
              <a:gd name="connsiteX354" fmla="*/ 742331 w 12192000"/>
              <a:gd name="connsiteY354" fmla="*/ 5401459 h 6858000"/>
              <a:gd name="connsiteX355" fmla="*/ 728026 w 12192000"/>
              <a:gd name="connsiteY355" fmla="*/ 5397117 h 6858000"/>
              <a:gd name="connsiteX356" fmla="*/ 722379 w 12192000"/>
              <a:gd name="connsiteY356" fmla="*/ 5396227 h 6858000"/>
              <a:gd name="connsiteX357" fmla="*/ 714684 w 12192000"/>
              <a:gd name="connsiteY357" fmla="*/ 5393346 h 6858000"/>
              <a:gd name="connsiteX358" fmla="*/ 714579 w 12192000"/>
              <a:gd name="connsiteY358" fmla="*/ 5393038 h 6858000"/>
              <a:gd name="connsiteX359" fmla="*/ 707205 w 12192000"/>
              <a:gd name="connsiteY359" fmla="*/ 5390802 h 6858000"/>
              <a:gd name="connsiteX360" fmla="*/ 670052 w 12192000"/>
              <a:gd name="connsiteY360" fmla="*/ 5382838 h 6858000"/>
              <a:gd name="connsiteX361" fmla="*/ 631523 w 12192000"/>
              <a:gd name="connsiteY361" fmla="*/ 5343039 h 6858000"/>
              <a:gd name="connsiteX362" fmla="*/ 613641 w 12192000"/>
              <a:gd name="connsiteY362" fmla="*/ 5331978 h 6858000"/>
              <a:gd name="connsiteX363" fmla="*/ 604546 w 12192000"/>
              <a:gd name="connsiteY363" fmla="*/ 5324813 h 6858000"/>
              <a:gd name="connsiteX364" fmla="*/ 604272 w 12192000"/>
              <a:gd name="connsiteY364" fmla="*/ 5323553 h 6858000"/>
              <a:gd name="connsiteX365" fmla="*/ 568614 w 12192000"/>
              <a:gd name="connsiteY365" fmla="*/ 5316038 h 6858000"/>
              <a:gd name="connsiteX366" fmla="*/ 564563 w 12192000"/>
              <a:gd name="connsiteY366" fmla="*/ 5313140 h 6858000"/>
              <a:gd name="connsiteX367" fmla="*/ 540445 w 12192000"/>
              <a:gd name="connsiteY367" fmla="*/ 5310669 h 6858000"/>
              <a:gd name="connsiteX368" fmla="*/ 528452 w 12192000"/>
              <a:gd name="connsiteY368" fmla="*/ 5308096 h 6858000"/>
              <a:gd name="connsiteX369" fmla="*/ 524103 w 12192000"/>
              <a:gd name="connsiteY369" fmla="*/ 5310045 h 6858000"/>
              <a:gd name="connsiteX370" fmla="*/ 506887 w 12192000"/>
              <a:gd name="connsiteY370" fmla="*/ 5304890 h 6858000"/>
              <a:gd name="connsiteX371" fmla="*/ 505272 w 12192000"/>
              <a:gd name="connsiteY371" fmla="*/ 5303292 h 6858000"/>
              <a:gd name="connsiteX372" fmla="*/ 489724 w 12192000"/>
              <a:gd name="connsiteY372" fmla="*/ 5302789 h 6858000"/>
              <a:gd name="connsiteX373" fmla="*/ 475061 w 12192000"/>
              <a:gd name="connsiteY373" fmla="*/ 5306899 h 6858000"/>
              <a:gd name="connsiteX374" fmla="*/ 313310 w 12192000"/>
              <a:gd name="connsiteY374" fmla="*/ 5283017 h 6858000"/>
              <a:gd name="connsiteX375" fmla="*/ 121319 w 12192000"/>
              <a:gd name="connsiteY375" fmla="*/ 5205740 h 6858000"/>
              <a:gd name="connsiteX376" fmla="*/ 102916 w 12192000"/>
              <a:gd name="connsiteY376" fmla="*/ 5175442 h 6858000"/>
              <a:gd name="connsiteX377" fmla="*/ 5531 w 12192000"/>
              <a:gd name="connsiteY377" fmla="*/ 5150468 h 6858000"/>
              <a:gd name="connsiteX378" fmla="*/ 0 w 12192000"/>
              <a:gd name="connsiteY378" fmla="*/ 5148137 h 6858000"/>
              <a:gd name="connsiteX379" fmla="*/ 0 w 12192000"/>
              <a:gd name="connsiteY379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51913 w 12192000"/>
              <a:gd name="connsiteY286" fmla="*/ 6533309 h 6858000"/>
              <a:gd name="connsiteX287" fmla="*/ 2634424 w 12192000"/>
              <a:gd name="connsiteY287" fmla="*/ 6521851 h 6858000"/>
              <a:gd name="connsiteX288" fmla="*/ 2611193 w 12192000"/>
              <a:gd name="connsiteY288" fmla="*/ 6514476 h 6858000"/>
              <a:gd name="connsiteX289" fmla="*/ 2528835 w 12192000"/>
              <a:gd name="connsiteY289" fmla="*/ 6487649 h 6858000"/>
              <a:gd name="connsiteX290" fmla="*/ 2514424 w 12192000"/>
              <a:gd name="connsiteY290" fmla="*/ 6486794 h 6858000"/>
              <a:gd name="connsiteX291" fmla="*/ 2471857 w 12192000"/>
              <a:gd name="connsiteY291" fmla="*/ 6467930 h 6858000"/>
              <a:gd name="connsiteX292" fmla="*/ 2432918 w 12192000"/>
              <a:gd name="connsiteY292" fmla="*/ 6454737 h 6858000"/>
              <a:gd name="connsiteX293" fmla="*/ 2406746 w 12192000"/>
              <a:gd name="connsiteY293" fmla="*/ 6449571 h 6858000"/>
              <a:gd name="connsiteX294" fmla="*/ 2400673 w 12192000"/>
              <a:gd name="connsiteY294" fmla="*/ 6445392 h 6858000"/>
              <a:gd name="connsiteX295" fmla="*/ 2375430 w 12192000"/>
              <a:gd name="connsiteY295" fmla="*/ 6436198 h 6858000"/>
              <a:gd name="connsiteX296" fmla="*/ 2361493 w 12192000"/>
              <a:gd name="connsiteY296" fmla="*/ 6435403 h 6858000"/>
              <a:gd name="connsiteX297" fmla="*/ 2350645 w 12192000"/>
              <a:gd name="connsiteY297" fmla="*/ 6424146 h 6858000"/>
              <a:gd name="connsiteX298" fmla="*/ 2348985 w 12192000"/>
              <a:gd name="connsiteY298" fmla="*/ 6417814 h 6858000"/>
              <a:gd name="connsiteX299" fmla="*/ 2330080 w 12192000"/>
              <a:gd name="connsiteY299" fmla="*/ 6414668 h 6858000"/>
              <a:gd name="connsiteX300" fmla="*/ 2316586 w 12192000"/>
              <a:gd name="connsiteY300" fmla="*/ 6404861 h 6858000"/>
              <a:gd name="connsiteX301" fmla="*/ 2302599 w 12192000"/>
              <a:gd name="connsiteY301" fmla="*/ 6404321 h 6858000"/>
              <a:gd name="connsiteX302" fmla="*/ 2297404 w 12192000"/>
              <a:gd name="connsiteY302" fmla="*/ 6401899 h 6858000"/>
              <a:gd name="connsiteX303" fmla="*/ 2284680 w 12192000"/>
              <a:gd name="connsiteY303" fmla="*/ 6395205 h 6858000"/>
              <a:gd name="connsiteX304" fmla="*/ 2263087 w 12192000"/>
              <a:gd name="connsiteY304" fmla="*/ 6382363 h 6858000"/>
              <a:gd name="connsiteX305" fmla="*/ 2256073 w 12192000"/>
              <a:gd name="connsiteY305" fmla="*/ 6379356 h 6858000"/>
              <a:gd name="connsiteX306" fmla="*/ 2242767 w 12192000"/>
              <a:gd name="connsiteY306" fmla="*/ 6365725 h 6858000"/>
              <a:gd name="connsiteX307" fmla="*/ 2214365 w 12192000"/>
              <a:gd name="connsiteY307" fmla="*/ 6348883 h 6858000"/>
              <a:gd name="connsiteX308" fmla="*/ 2167979 w 12192000"/>
              <a:gd name="connsiteY308" fmla="*/ 6306176 h 6858000"/>
              <a:gd name="connsiteX309" fmla="*/ 2139905 w 12192000"/>
              <a:gd name="connsiteY309" fmla="*/ 6283989 h 6858000"/>
              <a:gd name="connsiteX310" fmla="*/ 2121769 w 12192000"/>
              <a:gd name="connsiteY310" fmla="*/ 6265897 h 6858000"/>
              <a:gd name="connsiteX311" fmla="*/ 2063279 w 12192000"/>
              <a:gd name="connsiteY311" fmla="*/ 6230326 h 6858000"/>
              <a:gd name="connsiteX312" fmla="*/ 1961177 w 12192000"/>
              <a:gd name="connsiteY312" fmla="*/ 6175750 h 6858000"/>
              <a:gd name="connsiteX313" fmla="*/ 1940650 w 12192000"/>
              <a:gd name="connsiteY313" fmla="*/ 6163189 h 6858000"/>
              <a:gd name="connsiteX314" fmla="*/ 1927814 w 12192000"/>
              <a:gd name="connsiteY314" fmla="*/ 6148653 h 6858000"/>
              <a:gd name="connsiteX315" fmla="*/ 1929028 w 12192000"/>
              <a:gd name="connsiteY315" fmla="*/ 6142021 h 6858000"/>
              <a:gd name="connsiteX316" fmla="*/ 1918509 w 12192000"/>
              <a:gd name="connsiteY316" fmla="*/ 6134512 h 6858000"/>
              <a:gd name="connsiteX317" fmla="*/ 1916718 w 12192000"/>
              <a:gd name="connsiteY317" fmla="*/ 6131733 h 6858000"/>
              <a:gd name="connsiteX318" fmla="*/ 1905431 w 12192000"/>
              <a:gd name="connsiteY318" fmla="*/ 6116581 h 6858000"/>
              <a:gd name="connsiteX319" fmla="*/ 1856375 w 12192000"/>
              <a:gd name="connsiteY319" fmla="*/ 6103646 h 6858000"/>
              <a:gd name="connsiteX320" fmla="*/ 1816551 w 12192000"/>
              <a:gd name="connsiteY320" fmla="*/ 6071761 h 6858000"/>
              <a:gd name="connsiteX321" fmla="*/ 1633798 w 12192000"/>
              <a:gd name="connsiteY321" fmla="*/ 5975947 h 6858000"/>
              <a:gd name="connsiteX322" fmla="*/ 1625768 w 12192000"/>
              <a:gd name="connsiteY322" fmla="*/ 5945296 h 6858000"/>
              <a:gd name="connsiteX323" fmla="*/ 1558071 w 12192000"/>
              <a:gd name="connsiteY323" fmla="*/ 5900388 h 6858000"/>
              <a:gd name="connsiteX324" fmla="*/ 1419833 w 12192000"/>
              <a:gd name="connsiteY324" fmla="*/ 5862012 h 6858000"/>
              <a:gd name="connsiteX325" fmla="*/ 1293711 w 12192000"/>
              <a:gd name="connsiteY325" fmla="*/ 5780774 h 6858000"/>
              <a:gd name="connsiteX326" fmla="*/ 1276884 w 12192000"/>
              <a:gd name="connsiteY326" fmla="*/ 5781282 h 6858000"/>
              <a:gd name="connsiteX327" fmla="*/ 1260832 w 12192000"/>
              <a:gd name="connsiteY327" fmla="*/ 5777530 h 6858000"/>
              <a:gd name="connsiteX328" fmla="*/ 1259737 w 12192000"/>
              <a:gd name="connsiteY328" fmla="*/ 5775777 h 6858000"/>
              <a:gd name="connsiteX329" fmla="*/ 1243663 w 12192000"/>
              <a:gd name="connsiteY329" fmla="*/ 5767569 h 6858000"/>
              <a:gd name="connsiteX330" fmla="*/ 1238401 w 12192000"/>
              <a:gd name="connsiteY330" fmla="*/ 5768358 h 6858000"/>
              <a:gd name="connsiteX331" fmla="*/ 1226827 w 12192000"/>
              <a:gd name="connsiteY331" fmla="*/ 5763537 h 6858000"/>
              <a:gd name="connsiteX332" fmla="*/ 1202553 w 12192000"/>
              <a:gd name="connsiteY332" fmla="*/ 5756225 h 6858000"/>
              <a:gd name="connsiteX333" fmla="*/ 1164932 w 12192000"/>
              <a:gd name="connsiteY333" fmla="*/ 5738590 h 6858000"/>
              <a:gd name="connsiteX334" fmla="*/ 1165111 w 12192000"/>
              <a:gd name="connsiteY334" fmla="*/ 5737421 h 6858000"/>
              <a:gd name="connsiteX335" fmla="*/ 1158259 w 12192000"/>
              <a:gd name="connsiteY335" fmla="*/ 5729163 h 6858000"/>
              <a:gd name="connsiteX336" fmla="*/ 1143665 w 12192000"/>
              <a:gd name="connsiteY336" fmla="*/ 5715599 h 6858000"/>
              <a:gd name="connsiteX337" fmla="*/ 1118122 w 12192000"/>
              <a:gd name="connsiteY337" fmla="*/ 5672283 h 6858000"/>
              <a:gd name="connsiteX338" fmla="*/ 1082268 w 12192000"/>
              <a:gd name="connsiteY338" fmla="*/ 5657351 h 6858000"/>
              <a:gd name="connsiteX339" fmla="*/ 1075393 w 12192000"/>
              <a:gd name="connsiteY339" fmla="*/ 5653807 h 6858000"/>
              <a:gd name="connsiteX340" fmla="*/ 1075396 w 12192000"/>
              <a:gd name="connsiteY340" fmla="*/ 5653514 h 6858000"/>
              <a:gd name="connsiteX341" fmla="*/ 1068424 w 12192000"/>
              <a:gd name="connsiteY341" fmla="*/ 5649335 h 6858000"/>
              <a:gd name="connsiteX342" fmla="*/ 1062858 w 12192000"/>
              <a:gd name="connsiteY342" fmla="*/ 5647349 h 6858000"/>
              <a:gd name="connsiteX343" fmla="*/ 1049520 w 12192000"/>
              <a:gd name="connsiteY343" fmla="*/ 5640476 h 6858000"/>
              <a:gd name="connsiteX344" fmla="*/ 1045864 w 12192000"/>
              <a:gd name="connsiteY344" fmla="*/ 5636633 h 6858000"/>
              <a:gd name="connsiteX345" fmla="*/ 1045757 w 12192000"/>
              <a:gd name="connsiteY345" fmla="*/ 5632979 h 6858000"/>
              <a:gd name="connsiteX346" fmla="*/ 1044350 w 12192000"/>
              <a:gd name="connsiteY346" fmla="*/ 5632652 h 6858000"/>
              <a:gd name="connsiteX347" fmla="*/ 1024186 w 12192000"/>
              <a:gd name="connsiteY347" fmla="*/ 5612300 h 6858000"/>
              <a:gd name="connsiteX348" fmla="*/ 973495 w 12192000"/>
              <a:gd name="connsiteY348" fmla="*/ 5575059 h 6858000"/>
              <a:gd name="connsiteX349" fmla="*/ 942299 w 12192000"/>
              <a:gd name="connsiteY349" fmla="*/ 5557148 h 6858000"/>
              <a:gd name="connsiteX350" fmla="*/ 859213 w 12192000"/>
              <a:gd name="connsiteY350" fmla="*/ 5504353 h 6858000"/>
              <a:gd name="connsiteX351" fmla="*/ 777621 w 12192000"/>
              <a:gd name="connsiteY351" fmla="*/ 5448518 h 6858000"/>
              <a:gd name="connsiteX352" fmla="*/ 746978 w 12192000"/>
              <a:gd name="connsiteY352" fmla="*/ 5404694 h 6858000"/>
              <a:gd name="connsiteX353" fmla="*/ 742331 w 12192000"/>
              <a:gd name="connsiteY353" fmla="*/ 5401459 h 6858000"/>
              <a:gd name="connsiteX354" fmla="*/ 728026 w 12192000"/>
              <a:gd name="connsiteY354" fmla="*/ 5397117 h 6858000"/>
              <a:gd name="connsiteX355" fmla="*/ 722379 w 12192000"/>
              <a:gd name="connsiteY355" fmla="*/ 5396227 h 6858000"/>
              <a:gd name="connsiteX356" fmla="*/ 714684 w 12192000"/>
              <a:gd name="connsiteY356" fmla="*/ 5393346 h 6858000"/>
              <a:gd name="connsiteX357" fmla="*/ 714579 w 12192000"/>
              <a:gd name="connsiteY357" fmla="*/ 5393038 h 6858000"/>
              <a:gd name="connsiteX358" fmla="*/ 707205 w 12192000"/>
              <a:gd name="connsiteY358" fmla="*/ 5390802 h 6858000"/>
              <a:gd name="connsiteX359" fmla="*/ 670052 w 12192000"/>
              <a:gd name="connsiteY359" fmla="*/ 5382838 h 6858000"/>
              <a:gd name="connsiteX360" fmla="*/ 631523 w 12192000"/>
              <a:gd name="connsiteY360" fmla="*/ 5343039 h 6858000"/>
              <a:gd name="connsiteX361" fmla="*/ 613641 w 12192000"/>
              <a:gd name="connsiteY361" fmla="*/ 5331978 h 6858000"/>
              <a:gd name="connsiteX362" fmla="*/ 604546 w 12192000"/>
              <a:gd name="connsiteY362" fmla="*/ 5324813 h 6858000"/>
              <a:gd name="connsiteX363" fmla="*/ 604272 w 12192000"/>
              <a:gd name="connsiteY363" fmla="*/ 5323553 h 6858000"/>
              <a:gd name="connsiteX364" fmla="*/ 568614 w 12192000"/>
              <a:gd name="connsiteY364" fmla="*/ 5316038 h 6858000"/>
              <a:gd name="connsiteX365" fmla="*/ 564563 w 12192000"/>
              <a:gd name="connsiteY365" fmla="*/ 5313140 h 6858000"/>
              <a:gd name="connsiteX366" fmla="*/ 540445 w 12192000"/>
              <a:gd name="connsiteY366" fmla="*/ 5310669 h 6858000"/>
              <a:gd name="connsiteX367" fmla="*/ 528452 w 12192000"/>
              <a:gd name="connsiteY367" fmla="*/ 5308096 h 6858000"/>
              <a:gd name="connsiteX368" fmla="*/ 524103 w 12192000"/>
              <a:gd name="connsiteY368" fmla="*/ 5310045 h 6858000"/>
              <a:gd name="connsiteX369" fmla="*/ 506887 w 12192000"/>
              <a:gd name="connsiteY369" fmla="*/ 5304890 h 6858000"/>
              <a:gd name="connsiteX370" fmla="*/ 505272 w 12192000"/>
              <a:gd name="connsiteY370" fmla="*/ 5303292 h 6858000"/>
              <a:gd name="connsiteX371" fmla="*/ 489724 w 12192000"/>
              <a:gd name="connsiteY371" fmla="*/ 5302789 h 6858000"/>
              <a:gd name="connsiteX372" fmla="*/ 475061 w 12192000"/>
              <a:gd name="connsiteY372" fmla="*/ 5306899 h 6858000"/>
              <a:gd name="connsiteX373" fmla="*/ 313310 w 12192000"/>
              <a:gd name="connsiteY373" fmla="*/ 5283017 h 6858000"/>
              <a:gd name="connsiteX374" fmla="*/ 121319 w 12192000"/>
              <a:gd name="connsiteY374" fmla="*/ 5205740 h 6858000"/>
              <a:gd name="connsiteX375" fmla="*/ 102916 w 12192000"/>
              <a:gd name="connsiteY375" fmla="*/ 5175442 h 6858000"/>
              <a:gd name="connsiteX376" fmla="*/ 5531 w 12192000"/>
              <a:gd name="connsiteY376" fmla="*/ 5150468 h 6858000"/>
              <a:gd name="connsiteX377" fmla="*/ 0 w 12192000"/>
              <a:gd name="connsiteY377" fmla="*/ 5148137 h 6858000"/>
              <a:gd name="connsiteX378" fmla="*/ 0 w 12192000"/>
              <a:gd name="connsiteY378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51913 w 12192000"/>
              <a:gd name="connsiteY286" fmla="*/ 6533309 h 6858000"/>
              <a:gd name="connsiteX287" fmla="*/ 2634424 w 12192000"/>
              <a:gd name="connsiteY287" fmla="*/ 6521851 h 6858000"/>
              <a:gd name="connsiteX288" fmla="*/ 2611193 w 12192000"/>
              <a:gd name="connsiteY288" fmla="*/ 6514476 h 6858000"/>
              <a:gd name="connsiteX289" fmla="*/ 2528835 w 12192000"/>
              <a:gd name="connsiteY289" fmla="*/ 6487649 h 6858000"/>
              <a:gd name="connsiteX290" fmla="*/ 2514424 w 12192000"/>
              <a:gd name="connsiteY290" fmla="*/ 6486794 h 6858000"/>
              <a:gd name="connsiteX291" fmla="*/ 2471857 w 12192000"/>
              <a:gd name="connsiteY291" fmla="*/ 6467930 h 6858000"/>
              <a:gd name="connsiteX292" fmla="*/ 2406746 w 12192000"/>
              <a:gd name="connsiteY292" fmla="*/ 6449571 h 6858000"/>
              <a:gd name="connsiteX293" fmla="*/ 2400673 w 12192000"/>
              <a:gd name="connsiteY293" fmla="*/ 6445392 h 6858000"/>
              <a:gd name="connsiteX294" fmla="*/ 2375430 w 12192000"/>
              <a:gd name="connsiteY294" fmla="*/ 6436198 h 6858000"/>
              <a:gd name="connsiteX295" fmla="*/ 2361493 w 12192000"/>
              <a:gd name="connsiteY295" fmla="*/ 6435403 h 6858000"/>
              <a:gd name="connsiteX296" fmla="*/ 2350645 w 12192000"/>
              <a:gd name="connsiteY296" fmla="*/ 6424146 h 6858000"/>
              <a:gd name="connsiteX297" fmla="*/ 2348985 w 12192000"/>
              <a:gd name="connsiteY297" fmla="*/ 6417814 h 6858000"/>
              <a:gd name="connsiteX298" fmla="*/ 2330080 w 12192000"/>
              <a:gd name="connsiteY298" fmla="*/ 6414668 h 6858000"/>
              <a:gd name="connsiteX299" fmla="*/ 2316586 w 12192000"/>
              <a:gd name="connsiteY299" fmla="*/ 6404861 h 6858000"/>
              <a:gd name="connsiteX300" fmla="*/ 2302599 w 12192000"/>
              <a:gd name="connsiteY300" fmla="*/ 6404321 h 6858000"/>
              <a:gd name="connsiteX301" fmla="*/ 2297404 w 12192000"/>
              <a:gd name="connsiteY301" fmla="*/ 6401899 h 6858000"/>
              <a:gd name="connsiteX302" fmla="*/ 2284680 w 12192000"/>
              <a:gd name="connsiteY302" fmla="*/ 6395205 h 6858000"/>
              <a:gd name="connsiteX303" fmla="*/ 2263087 w 12192000"/>
              <a:gd name="connsiteY303" fmla="*/ 6382363 h 6858000"/>
              <a:gd name="connsiteX304" fmla="*/ 2256073 w 12192000"/>
              <a:gd name="connsiteY304" fmla="*/ 6379356 h 6858000"/>
              <a:gd name="connsiteX305" fmla="*/ 2242767 w 12192000"/>
              <a:gd name="connsiteY305" fmla="*/ 6365725 h 6858000"/>
              <a:gd name="connsiteX306" fmla="*/ 2214365 w 12192000"/>
              <a:gd name="connsiteY306" fmla="*/ 6348883 h 6858000"/>
              <a:gd name="connsiteX307" fmla="*/ 2167979 w 12192000"/>
              <a:gd name="connsiteY307" fmla="*/ 6306176 h 6858000"/>
              <a:gd name="connsiteX308" fmla="*/ 2139905 w 12192000"/>
              <a:gd name="connsiteY308" fmla="*/ 6283989 h 6858000"/>
              <a:gd name="connsiteX309" fmla="*/ 2121769 w 12192000"/>
              <a:gd name="connsiteY309" fmla="*/ 6265897 h 6858000"/>
              <a:gd name="connsiteX310" fmla="*/ 2063279 w 12192000"/>
              <a:gd name="connsiteY310" fmla="*/ 6230326 h 6858000"/>
              <a:gd name="connsiteX311" fmla="*/ 1961177 w 12192000"/>
              <a:gd name="connsiteY311" fmla="*/ 6175750 h 6858000"/>
              <a:gd name="connsiteX312" fmla="*/ 1940650 w 12192000"/>
              <a:gd name="connsiteY312" fmla="*/ 6163189 h 6858000"/>
              <a:gd name="connsiteX313" fmla="*/ 1927814 w 12192000"/>
              <a:gd name="connsiteY313" fmla="*/ 6148653 h 6858000"/>
              <a:gd name="connsiteX314" fmla="*/ 1929028 w 12192000"/>
              <a:gd name="connsiteY314" fmla="*/ 6142021 h 6858000"/>
              <a:gd name="connsiteX315" fmla="*/ 1918509 w 12192000"/>
              <a:gd name="connsiteY315" fmla="*/ 6134512 h 6858000"/>
              <a:gd name="connsiteX316" fmla="*/ 1916718 w 12192000"/>
              <a:gd name="connsiteY316" fmla="*/ 6131733 h 6858000"/>
              <a:gd name="connsiteX317" fmla="*/ 1905431 w 12192000"/>
              <a:gd name="connsiteY317" fmla="*/ 6116581 h 6858000"/>
              <a:gd name="connsiteX318" fmla="*/ 1856375 w 12192000"/>
              <a:gd name="connsiteY318" fmla="*/ 6103646 h 6858000"/>
              <a:gd name="connsiteX319" fmla="*/ 1816551 w 12192000"/>
              <a:gd name="connsiteY319" fmla="*/ 6071761 h 6858000"/>
              <a:gd name="connsiteX320" fmla="*/ 1633798 w 12192000"/>
              <a:gd name="connsiteY320" fmla="*/ 5975947 h 6858000"/>
              <a:gd name="connsiteX321" fmla="*/ 1625768 w 12192000"/>
              <a:gd name="connsiteY321" fmla="*/ 5945296 h 6858000"/>
              <a:gd name="connsiteX322" fmla="*/ 1558071 w 12192000"/>
              <a:gd name="connsiteY322" fmla="*/ 5900388 h 6858000"/>
              <a:gd name="connsiteX323" fmla="*/ 1419833 w 12192000"/>
              <a:gd name="connsiteY323" fmla="*/ 5862012 h 6858000"/>
              <a:gd name="connsiteX324" fmla="*/ 1293711 w 12192000"/>
              <a:gd name="connsiteY324" fmla="*/ 5780774 h 6858000"/>
              <a:gd name="connsiteX325" fmla="*/ 1276884 w 12192000"/>
              <a:gd name="connsiteY325" fmla="*/ 5781282 h 6858000"/>
              <a:gd name="connsiteX326" fmla="*/ 1260832 w 12192000"/>
              <a:gd name="connsiteY326" fmla="*/ 5777530 h 6858000"/>
              <a:gd name="connsiteX327" fmla="*/ 1259737 w 12192000"/>
              <a:gd name="connsiteY327" fmla="*/ 5775777 h 6858000"/>
              <a:gd name="connsiteX328" fmla="*/ 1243663 w 12192000"/>
              <a:gd name="connsiteY328" fmla="*/ 5767569 h 6858000"/>
              <a:gd name="connsiteX329" fmla="*/ 1238401 w 12192000"/>
              <a:gd name="connsiteY329" fmla="*/ 5768358 h 6858000"/>
              <a:gd name="connsiteX330" fmla="*/ 1226827 w 12192000"/>
              <a:gd name="connsiteY330" fmla="*/ 5763537 h 6858000"/>
              <a:gd name="connsiteX331" fmla="*/ 1202553 w 12192000"/>
              <a:gd name="connsiteY331" fmla="*/ 5756225 h 6858000"/>
              <a:gd name="connsiteX332" fmla="*/ 1164932 w 12192000"/>
              <a:gd name="connsiteY332" fmla="*/ 5738590 h 6858000"/>
              <a:gd name="connsiteX333" fmla="*/ 1165111 w 12192000"/>
              <a:gd name="connsiteY333" fmla="*/ 5737421 h 6858000"/>
              <a:gd name="connsiteX334" fmla="*/ 1158259 w 12192000"/>
              <a:gd name="connsiteY334" fmla="*/ 5729163 h 6858000"/>
              <a:gd name="connsiteX335" fmla="*/ 1143665 w 12192000"/>
              <a:gd name="connsiteY335" fmla="*/ 5715599 h 6858000"/>
              <a:gd name="connsiteX336" fmla="*/ 1118122 w 12192000"/>
              <a:gd name="connsiteY336" fmla="*/ 5672283 h 6858000"/>
              <a:gd name="connsiteX337" fmla="*/ 1082268 w 12192000"/>
              <a:gd name="connsiteY337" fmla="*/ 5657351 h 6858000"/>
              <a:gd name="connsiteX338" fmla="*/ 1075393 w 12192000"/>
              <a:gd name="connsiteY338" fmla="*/ 5653807 h 6858000"/>
              <a:gd name="connsiteX339" fmla="*/ 1075396 w 12192000"/>
              <a:gd name="connsiteY339" fmla="*/ 5653514 h 6858000"/>
              <a:gd name="connsiteX340" fmla="*/ 1068424 w 12192000"/>
              <a:gd name="connsiteY340" fmla="*/ 5649335 h 6858000"/>
              <a:gd name="connsiteX341" fmla="*/ 1062858 w 12192000"/>
              <a:gd name="connsiteY341" fmla="*/ 5647349 h 6858000"/>
              <a:gd name="connsiteX342" fmla="*/ 1049520 w 12192000"/>
              <a:gd name="connsiteY342" fmla="*/ 5640476 h 6858000"/>
              <a:gd name="connsiteX343" fmla="*/ 1045864 w 12192000"/>
              <a:gd name="connsiteY343" fmla="*/ 5636633 h 6858000"/>
              <a:gd name="connsiteX344" fmla="*/ 1045757 w 12192000"/>
              <a:gd name="connsiteY344" fmla="*/ 5632979 h 6858000"/>
              <a:gd name="connsiteX345" fmla="*/ 1044350 w 12192000"/>
              <a:gd name="connsiteY345" fmla="*/ 5632652 h 6858000"/>
              <a:gd name="connsiteX346" fmla="*/ 1024186 w 12192000"/>
              <a:gd name="connsiteY346" fmla="*/ 5612300 h 6858000"/>
              <a:gd name="connsiteX347" fmla="*/ 973495 w 12192000"/>
              <a:gd name="connsiteY347" fmla="*/ 5575059 h 6858000"/>
              <a:gd name="connsiteX348" fmla="*/ 942299 w 12192000"/>
              <a:gd name="connsiteY348" fmla="*/ 5557148 h 6858000"/>
              <a:gd name="connsiteX349" fmla="*/ 859213 w 12192000"/>
              <a:gd name="connsiteY349" fmla="*/ 5504353 h 6858000"/>
              <a:gd name="connsiteX350" fmla="*/ 777621 w 12192000"/>
              <a:gd name="connsiteY350" fmla="*/ 5448518 h 6858000"/>
              <a:gd name="connsiteX351" fmla="*/ 746978 w 12192000"/>
              <a:gd name="connsiteY351" fmla="*/ 5404694 h 6858000"/>
              <a:gd name="connsiteX352" fmla="*/ 742331 w 12192000"/>
              <a:gd name="connsiteY352" fmla="*/ 5401459 h 6858000"/>
              <a:gd name="connsiteX353" fmla="*/ 728026 w 12192000"/>
              <a:gd name="connsiteY353" fmla="*/ 5397117 h 6858000"/>
              <a:gd name="connsiteX354" fmla="*/ 722379 w 12192000"/>
              <a:gd name="connsiteY354" fmla="*/ 5396227 h 6858000"/>
              <a:gd name="connsiteX355" fmla="*/ 714684 w 12192000"/>
              <a:gd name="connsiteY355" fmla="*/ 5393346 h 6858000"/>
              <a:gd name="connsiteX356" fmla="*/ 714579 w 12192000"/>
              <a:gd name="connsiteY356" fmla="*/ 5393038 h 6858000"/>
              <a:gd name="connsiteX357" fmla="*/ 707205 w 12192000"/>
              <a:gd name="connsiteY357" fmla="*/ 5390802 h 6858000"/>
              <a:gd name="connsiteX358" fmla="*/ 670052 w 12192000"/>
              <a:gd name="connsiteY358" fmla="*/ 5382838 h 6858000"/>
              <a:gd name="connsiteX359" fmla="*/ 631523 w 12192000"/>
              <a:gd name="connsiteY359" fmla="*/ 5343039 h 6858000"/>
              <a:gd name="connsiteX360" fmla="*/ 613641 w 12192000"/>
              <a:gd name="connsiteY360" fmla="*/ 5331978 h 6858000"/>
              <a:gd name="connsiteX361" fmla="*/ 604546 w 12192000"/>
              <a:gd name="connsiteY361" fmla="*/ 5324813 h 6858000"/>
              <a:gd name="connsiteX362" fmla="*/ 604272 w 12192000"/>
              <a:gd name="connsiteY362" fmla="*/ 5323553 h 6858000"/>
              <a:gd name="connsiteX363" fmla="*/ 568614 w 12192000"/>
              <a:gd name="connsiteY363" fmla="*/ 5316038 h 6858000"/>
              <a:gd name="connsiteX364" fmla="*/ 564563 w 12192000"/>
              <a:gd name="connsiteY364" fmla="*/ 5313140 h 6858000"/>
              <a:gd name="connsiteX365" fmla="*/ 540445 w 12192000"/>
              <a:gd name="connsiteY365" fmla="*/ 5310669 h 6858000"/>
              <a:gd name="connsiteX366" fmla="*/ 528452 w 12192000"/>
              <a:gd name="connsiteY366" fmla="*/ 5308096 h 6858000"/>
              <a:gd name="connsiteX367" fmla="*/ 524103 w 12192000"/>
              <a:gd name="connsiteY367" fmla="*/ 5310045 h 6858000"/>
              <a:gd name="connsiteX368" fmla="*/ 506887 w 12192000"/>
              <a:gd name="connsiteY368" fmla="*/ 5304890 h 6858000"/>
              <a:gd name="connsiteX369" fmla="*/ 505272 w 12192000"/>
              <a:gd name="connsiteY369" fmla="*/ 5303292 h 6858000"/>
              <a:gd name="connsiteX370" fmla="*/ 489724 w 12192000"/>
              <a:gd name="connsiteY370" fmla="*/ 5302789 h 6858000"/>
              <a:gd name="connsiteX371" fmla="*/ 475061 w 12192000"/>
              <a:gd name="connsiteY371" fmla="*/ 5306899 h 6858000"/>
              <a:gd name="connsiteX372" fmla="*/ 313310 w 12192000"/>
              <a:gd name="connsiteY372" fmla="*/ 5283017 h 6858000"/>
              <a:gd name="connsiteX373" fmla="*/ 121319 w 12192000"/>
              <a:gd name="connsiteY373" fmla="*/ 5205740 h 6858000"/>
              <a:gd name="connsiteX374" fmla="*/ 102916 w 12192000"/>
              <a:gd name="connsiteY374" fmla="*/ 5175442 h 6858000"/>
              <a:gd name="connsiteX375" fmla="*/ 5531 w 12192000"/>
              <a:gd name="connsiteY375" fmla="*/ 5150468 h 6858000"/>
              <a:gd name="connsiteX376" fmla="*/ 0 w 12192000"/>
              <a:gd name="connsiteY376" fmla="*/ 5148137 h 6858000"/>
              <a:gd name="connsiteX377" fmla="*/ 0 w 12192000"/>
              <a:gd name="connsiteY377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51913 w 12192000"/>
              <a:gd name="connsiteY286" fmla="*/ 6533309 h 6858000"/>
              <a:gd name="connsiteX287" fmla="*/ 2634424 w 12192000"/>
              <a:gd name="connsiteY287" fmla="*/ 6521851 h 6858000"/>
              <a:gd name="connsiteX288" fmla="*/ 2611193 w 12192000"/>
              <a:gd name="connsiteY288" fmla="*/ 6514476 h 6858000"/>
              <a:gd name="connsiteX289" fmla="*/ 2528835 w 12192000"/>
              <a:gd name="connsiteY289" fmla="*/ 6487649 h 6858000"/>
              <a:gd name="connsiteX290" fmla="*/ 2514424 w 12192000"/>
              <a:gd name="connsiteY290" fmla="*/ 6486794 h 6858000"/>
              <a:gd name="connsiteX291" fmla="*/ 2471857 w 12192000"/>
              <a:gd name="connsiteY291" fmla="*/ 6467930 h 6858000"/>
              <a:gd name="connsiteX292" fmla="*/ 2406746 w 12192000"/>
              <a:gd name="connsiteY292" fmla="*/ 6449571 h 6858000"/>
              <a:gd name="connsiteX293" fmla="*/ 2400673 w 12192000"/>
              <a:gd name="connsiteY293" fmla="*/ 6445392 h 6858000"/>
              <a:gd name="connsiteX294" fmla="*/ 2375430 w 12192000"/>
              <a:gd name="connsiteY294" fmla="*/ 6436198 h 6858000"/>
              <a:gd name="connsiteX295" fmla="*/ 2361493 w 12192000"/>
              <a:gd name="connsiteY295" fmla="*/ 6435403 h 6858000"/>
              <a:gd name="connsiteX296" fmla="*/ 2350645 w 12192000"/>
              <a:gd name="connsiteY296" fmla="*/ 6424146 h 6858000"/>
              <a:gd name="connsiteX297" fmla="*/ 2348985 w 12192000"/>
              <a:gd name="connsiteY297" fmla="*/ 6417814 h 6858000"/>
              <a:gd name="connsiteX298" fmla="*/ 2330080 w 12192000"/>
              <a:gd name="connsiteY298" fmla="*/ 6414668 h 6858000"/>
              <a:gd name="connsiteX299" fmla="*/ 2316586 w 12192000"/>
              <a:gd name="connsiteY299" fmla="*/ 6404861 h 6858000"/>
              <a:gd name="connsiteX300" fmla="*/ 2302599 w 12192000"/>
              <a:gd name="connsiteY300" fmla="*/ 6404321 h 6858000"/>
              <a:gd name="connsiteX301" fmla="*/ 2284680 w 12192000"/>
              <a:gd name="connsiteY301" fmla="*/ 6395205 h 6858000"/>
              <a:gd name="connsiteX302" fmla="*/ 2263087 w 12192000"/>
              <a:gd name="connsiteY302" fmla="*/ 6382363 h 6858000"/>
              <a:gd name="connsiteX303" fmla="*/ 2256073 w 12192000"/>
              <a:gd name="connsiteY303" fmla="*/ 6379356 h 6858000"/>
              <a:gd name="connsiteX304" fmla="*/ 2242767 w 12192000"/>
              <a:gd name="connsiteY304" fmla="*/ 6365725 h 6858000"/>
              <a:gd name="connsiteX305" fmla="*/ 2214365 w 12192000"/>
              <a:gd name="connsiteY305" fmla="*/ 6348883 h 6858000"/>
              <a:gd name="connsiteX306" fmla="*/ 2167979 w 12192000"/>
              <a:gd name="connsiteY306" fmla="*/ 6306176 h 6858000"/>
              <a:gd name="connsiteX307" fmla="*/ 2139905 w 12192000"/>
              <a:gd name="connsiteY307" fmla="*/ 6283989 h 6858000"/>
              <a:gd name="connsiteX308" fmla="*/ 2121769 w 12192000"/>
              <a:gd name="connsiteY308" fmla="*/ 6265897 h 6858000"/>
              <a:gd name="connsiteX309" fmla="*/ 2063279 w 12192000"/>
              <a:gd name="connsiteY309" fmla="*/ 6230326 h 6858000"/>
              <a:gd name="connsiteX310" fmla="*/ 1961177 w 12192000"/>
              <a:gd name="connsiteY310" fmla="*/ 6175750 h 6858000"/>
              <a:gd name="connsiteX311" fmla="*/ 1940650 w 12192000"/>
              <a:gd name="connsiteY311" fmla="*/ 6163189 h 6858000"/>
              <a:gd name="connsiteX312" fmla="*/ 1927814 w 12192000"/>
              <a:gd name="connsiteY312" fmla="*/ 6148653 h 6858000"/>
              <a:gd name="connsiteX313" fmla="*/ 1929028 w 12192000"/>
              <a:gd name="connsiteY313" fmla="*/ 6142021 h 6858000"/>
              <a:gd name="connsiteX314" fmla="*/ 1918509 w 12192000"/>
              <a:gd name="connsiteY314" fmla="*/ 6134512 h 6858000"/>
              <a:gd name="connsiteX315" fmla="*/ 1916718 w 12192000"/>
              <a:gd name="connsiteY315" fmla="*/ 6131733 h 6858000"/>
              <a:gd name="connsiteX316" fmla="*/ 1905431 w 12192000"/>
              <a:gd name="connsiteY316" fmla="*/ 6116581 h 6858000"/>
              <a:gd name="connsiteX317" fmla="*/ 1856375 w 12192000"/>
              <a:gd name="connsiteY317" fmla="*/ 6103646 h 6858000"/>
              <a:gd name="connsiteX318" fmla="*/ 1816551 w 12192000"/>
              <a:gd name="connsiteY318" fmla="*/ 6071761 h 6858000"/>
              <a:gd name="connsiteX319" fmla="*/ 1633798 w 12192000"/>
              <a:gd name="connsiteY319" fmla="*/ 5975947 h 6858000"/>
              <a:gd name="connsiteX320" fmla="*/ 1625768 w 12192000"/>
              <a:gd name="connsiteY320" fmla="*/ 5945296 h 6858000"/>
              <a:gd name="connsiteX321" fmla="*/ 1558071 w 12192000"/>
              <a:gd name="connsiteY321" fmla="*/ 5900388 h 6858000"/>
              <a:gd name="connsiteX322" fmla="*/ 1419833 w 12192000"/>
              <a:gd name="connsiteY322" fmla="*/ 5862012 h 6858000"/>
              <a:gd name="connsiteX323" fmla="*/ 1293711 w 12192000"/>
              <a:gd name="connsiteY323" fmla="*/ 5780774 h 6858000"/>
              <a:gd name="connsiteX324" fmla="*/ 1276884 w 12192000"/>
              <a:gd name="connsiteY324" fmla="*/ 5781282 h 6858000"/>
              <a:gd name="connsiteX325" fmla="*/ 1260832 w 12192000"/>
              <a:gd name="connsiteY325" fmla="*/ 5777530 h 6858000"/>
              <a:gd name="connsiteX326" fmla="*/ 1259737 w 12192000"/>
              <a:gd name="connsiteY326" fmla="*/ 5775777 h 6858000"/>
              <a:gd name="connsiteX327" fmla="*/ 1243663 w 12192000"/>
              <a:gd name="connsiteY327" fmla="*/ 5767569 h 6858000"/>
              <a:gd name="connsiteX328" fmla="*/ 1238401 w 12192000"/>
              <a:gd name="connsiteY328" fmla="*/ 5768358 h 6858000"/>
              <a:gd name="connsiteX329" fmla="*/ 1226827 w 12192000"/>
              <a:gd name="connsiteY329" fmla="*/ 5763537 h 6858000"/>
              <a:gd name="connsiteX330" fmla="*/ 1202553 w 12192000"/>
              <a:gd name="connsiteY330" fmla="*/ 5756225 h 6858000"/>
              <a:gd name="connsiteX331" fmla="*/ 1164932 w 12192000"/>
              <a:gd name="connsiteY331" fmla="*/ 5738590 h 6858000"/>
              <a:gd name="connsiteX332" fmla="*/ 1165111 w 12192000"/>
              <a:gd name="connsiteY332" fmla="*/ 5737421 h 6858000"/>
              <a:gd name="connsiteX333" fmla="*/ 1158259 w 12192000"/>
              <a:gd name="connsiteY333" fmla="*/ 5729163 h 6858000"/>
              <a:gd name="connsiteX334" fmla="*/ 1143665 w 12192000"/>
              <a:gd name="connsiteY334" fmla="*/ 5715599 h 6858000"/>
              <a:gd name="connsiteX335" fmla="*/ 1118122 w 12192000"/>
              <a:gd name="connsiteY335" fmla="*/ 5672283 h 6858000"/>
              <a:gd name="connsiteX336" fmla="*/ 1082268 w 12192000"/>
              <a:gd name="connsiteY336" fmla="*/ 5657351 h 6858000"/>
              <a:gd name="connsiteX337" fmla="*/ 1075393 w 12192000"/>
              <a:gd name="connsiteY337" fmla="*/ 5653807 h 6858000"/>
              <a:gd name="connsiteX338" fmla="*/ 1075396 w 12192000"/>
              <a:gd name="connsiteY338" fmla="*/ 5653514 h 6858000"/>
              <a:gd name="connsiteX339" fmla="*/ 1068424 w 12192000"/>
              <a:gd name="connsiteY339" fmla="*/ 5649335 h 6858000"/>
              <a:gd name="connsiteX340" fmla="*/ 1062858 w 12192000"/>
              <a:gd name="connsiteY340" fmla="*/ 5647349 h 6858000"/>
              <a:gd name="connsiteX341" fmla="*/ 1049520 w 12192000"/>
              <a:gd name="connsiteY341" fmla="*/ 5640476 h 6858000"/>
              <a:gd name="connsiteX342" fmla="*/ 1045864 w 12192000"/>
              <a:gd name="connsiteY342" fmla="*/ 5636633 h 6858000"/>
              <a:gd name="connsiteX343" fmla="*/ 1045757 w 12192000"/>
              <a:gd name="connsiteY343" fmla="*/ 5632979 h 6858000"/>
              <a:gd name="connsiteX344" fmla="*/ 1044350 w 12192000"/>
              <a:gd name="connsiteY344" fmla="*/ 5632652 h 6858000"/>
              <a:gd name="connsiteX345" fmla="*/ 1024186 w 12192000"/>
              <a:gd name="connsiteY345" fmla="*/ 5612300 h 6858000"/>
              <a:gd name="connsiteX346" fmla="*/ 973495 w 12192000"/>
              <a:gd name="connsiteY346" fmla="*/ 5575059 h 6858000"/>
              <a:gd name="connsiteX347" fmla="*/ 942299 w 12192000"/>
              <a:gd name="connsiteY347" fmla="*/ 5557148 h 6858000"/>
              <a:gd name="connsiteX348" fmla="*/ 859213 w 12192000"/>
              <a:gd name="connsiteY348" fmla="*/ 5504353 h 6858000"/>
              <a:gd name="connsiteX349" fmla="*/ 777621 w 12192000"/>
              <a:gd name="connsiteY349" fmla="*/ 5448518 h 6858000"/>
              <a:gd name="connsiteX350" fmla="*/ 746978 w 12192000"/>
              <a:gd name="connsiteY350" fmla="*/ 5404694 h 6858000"/>
              <a:gd name="connsiteX351" fmla="*/ 742331 w 12192000"/>
              <a:gd name="connsiteY351" fmla="*/ 5401459 h 6858000"/>
              <a:gd name="connsiteX352" fmla="*/ 728026 w 12192000"/>
              <a:gd name="connsiteY352" fmla="*/ 5397117 h 6858000"/>
              <a:gd name="connsiteX353" fmla="*/ 722379 w 12192000"/>
              <a:gd name="connsiteY353" fmla="*/ 5396227 h 6858000"/>
              <a:gd name="connsiteX354" fmla="*/ 714684 w 12192000"/>
              <a:gd name="connsiteY354" fmla="*/ 5393346 h 6858000"/>
              <a:gd name="connsiteX355" fmla="*/ 714579 w 12192000"/>
              <a:gd name="connsiteY355" fmla="*/ 5393038 h 6858000"/>
              <a:gd name="connsiteX356" fmla="*/ 707205 w 12192000"/>
              <a:gd name="connsiteY356" fmla="*/ 5390802 h 6858000"/>
              <a:gd name="connsiteX357" fmla="*/ 670052 w 12192000"/>
              <a:gd name="connsiteY357" fmla="*/ 5382838 h 6858000"/>
              <a:gd name="connsiteX358" fmla="*/ 631523 w 12192000"/>
              <a:gd name="connsiteY358" fmla="*/ 5343039 h 6858000"/>
              <a:gd name="connsiteX359" fmla="*/ 613641 w 12192000"/>
              <a:gd name="connsiteY359" fmla="*/ 5331978 h 6858000"/>
              <a:gd name="connsiteX360" fmla="*/ 604546 w 12192000"/>
              <a:gd name="connsiteY360" fmla="*/ 5324813 h 6858000"/>
              <a:gd name="connsiteX361" fmla="*/ 604272 w 12192000"/>
              <a:gd name="connsiteY361" fmla="*/ 5323553 h 6858000"/>
              <a:gd name="connsiteX362" fmla="*/ 568614 w 12192000"/>
              <a:gd name="connsiteY362" fmla="*/ 5316038 h 6858000"/>
              <a:gd name="connsiteX363" fmla="*/ 564563 w 12192000"/>
              <a:gd name="connsiteY363" fmla="*/ 5313140 h 6858000"/>
              <a:gd name="connsiteX364" fmla="*/ 540445 w 12192000"/>
              <a:gd name="connsiteY364" fmla="*/ 5310669 h 6858000"/>
              <a:gd name="connsiteX365" fmla="*/ 528452 w 12192000"/>
              <a:gd name="connsiteY365" fmla="*/ 5308096 h 6858000"/>
              <a:gd name="connsiteX366" fmla="*/ 524103 w 12192000"/>
              <a:gd name="connsiteY366" fmla="*/ 5310045 h 6858000"/>
              <a:gd name="connsiteX367" fmla="*/ 506887 w 12192000"/>
              <a:gd name="connsiteY367" fmla="*/ 5304890 h 6858000"/>
              <a:gd name="connsiteX368" fmla="*/ 505272 w 12192000"/>
              <a:gd name="connsiteY368" fmla="*/ 5303292 h 6858000"/>
              <a:gd name="connsiteX369" fmla="*/ 489724 w 12192000"/>
              <a:gd name="connsiteY369" fmla="*/ 5302789 h 6858000"/>
              <a:gd name="connsiteX370" fmla="*/ 475061 w 12192000"/>
              <a:gd name="connsiteY370" fmla="*/ 5306899 h 6858000"/>
              <a:gd name="connsiteX371" fmla="*/ 313310 w 12192000"/>
              <a:gd name="connsiteY371" fmla="*/ 5283017 h 6858000"/>
              <a:gd name="connsiteX372" fmla="*/ 121319 w 12192000"/>
              <a:gd name="connsiteY372" fmla="*/ 5205740 h 6858000"/>
              <a:gd name="connsiteX373" fmla="*/ 102916 w 12192000"/>
              <a:gd name="connsiteY373" fmla="*/ 5175442 h 6858000"/>
              <a:gd name="connsiteX374" fmla="*/ 5531 w 12192000"/>
              <a:gd name="connsiteY374" fmla="*/ 5150468 h 6858000"/>
              <a:gd name="connsiteX375" fmla="*/ 0 w 12192000"/>
              <a:gd name="connsiteY375" fmla="*/ 5148137 h 6858000"/>
              <a:gd name="connsiteX376" fmla="*/ 0 w 12192000"/>
              <a:gd name="connsiteY376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51913 w 12192000"/>
              <a:gd name="connsiteY286" fmla="*/ 6533309 h 6858000"/>
              <a:gd name="connsiteX287" fmla="*/ 2634424 w 12192000"/>
              <a:gd name="connsiteY287" fmla="*/ 6521851 h 6858000"/>
              <a:gd name="connsiteX288" fmla="*/ 2611193 w 12192000"/>
              <a:gd name="connsiteY288" fmla="*/ 6514476 h 6858000"/>
              <a:gd name="connsiteX289" fmla="*/ 2528835 w 12192000"/>
              <a:gd name="connsiteY289" fmla="*/ 6487649 h 6858000"/>
              <a:gd name="connsiteX290" fmla="*/ 2514424 w 12192000"/>
              <a:gd name="connsiteY290" fmla="*/ 6486794 h 6858000"/>
              <a:gd name="connsiteX291" fmla="*/ 2471857 w 12192000"/>
              <a:gd name="connsiteY291" fmla="*/ 6467930 h 6858000"/>
              <a:gd name="connsiteX292" fmla="*/ 2406746 w 12192000"/>
              <a:gd name="connsiteY292" fmla="*/ 6449571 h 6858000"/>
              <a:gd name="connsiteX293" fmla="*/ 2400673 w 12192000"/>
              <a:gd name="connsiteY293" fmla="*/ 6445392 h 6858000"/>
              <a:gd name="connsiteX294" fmla="*/ 2375430 w 12192000"/>
              <a:gd name="connsiteY294" fmla="*/ 6436198 h 6858000"/>
              <a:gd name="connsiteX295" fmla="*/ 2361493 w 12192000"/>
              <a:gd name="connsiteY295" fmla="*/ 6435403 h 6858000"/>
              <a:gd name="connsiteX296" fmla="*/ 2350645 w 12192000"/>
              <a:gd name="connsiteY296" fmla="*/ 6424146 h 6858000"/>
              <a:gd name="connsiteX297" fmla="*/ 2348985 w 12192000"/>
              <a:gd name="connsiteY297" fmla="*/ 6417814 h 6858000"/>
              <a:gd name="connsiteX298" fmla="*/ 2330080 w 12192000"/>
              <a:gd name="connsiteY298" fmla="*/ 6414668 h 6858000"/>
              <a:gd name="connsiteX299" fmla="*/ 2316586 w 12192000"/>
              <a:gd name="connsiteY299" fmla="*/ 6404861 h 6858000"/>
              <a:gd name="connsiteX300" fmla="*/ 2284680 w 12192000"/>
              <a:gd name="connsiteY300" fmla="*/ 6395205 h 6858000"/>
              <a:gd name="connsiteX301" fmla="*/ 2263087 w 12192000"/>
              <a:gd name="connsiteY301" fmla="*/ 6382363 h 6858000"/>
              <a:gd name="connsiteX302" fmla="*/ 2256073 w 12192000"/>
              <a:gd name="connsiteY302" fmla="*/ 6379356 h 6858000"/>
              <a:gd name="connsiteX303" fmla="*/ 2242767 w 12192000"/>
              <a:gd name="connsiteY303" fmla="*/ 6365725 h 6858000"/>
              <a:gd name="connsiteX304" fmla="*/ 2214365 w 12192000"/>
              <a:gd name="connsiteY304" fmla="*/ 6348883 h 6858000"/>
              <a:gd name="connsiteX305" fmla="*/ 2167979 w 12192000"/>
              <a:gd name="connsiteY305" fmla="*/ 6306176 h 6858000"/>
              <a:gd name="connsiteX306" fmla="*/ 2139905 w 12192000"/>
              <a:gd name="connsiteY306" fmla="*/ 6283989 h 6858000"/>
              <a:gd name="connsiteX307" fmla="*/ 2121769 w 12192000"/>
              <a:gd name="connsiteY307" fmla="*/ 6265897 h 6858000"/>
              <a:gd name="connsiteX308" fmla="*/ 2063279 w 12192000"/>
              <a:gd name="connsiteY308" fmla="*/ 6230326 h 6858000"/>
              <a:gd name="connsiteX309" fmla="*/ 1961177 w 12192000"/>
              <a:gd name="connsiteY309" fmla="*/ 6175750 h 6858000"/>
              <a:gd name="connsiteX310" fmla="*/ 1940650 w 12192000"/>
              <a:gd name="connsiteY310" fmla="*/ 6163189 h 6858000"/>
              <a:gd name="connsiteX311" fmla="*/ 1927814 w 12192000"/>
              <a:gd name="connsiteY311" fmla="*/ 6148653 h 6858000"/>
              <a:gd name="connsiteX312" fmla="*/ 1929028 w 12192000"/>
              <a:gd name="connsiteY312" fmla="*/ 6142021 h 6858000"/>
              <a:gd name="connsiteX313" fmla="*/ 1918509 w 12192000"/>
              <a:gd name="connsiteY313" fmla="*/ 6134512 h 6858000"/>
              <a:gd name="connsiteX314" fmla="*/ 1916718 w 12192000"/>
              <a:gd name="connsiteY314" fmla="*/ 6131733 h 6858000"/>
              <a:gd name="connsiteX315" fmla="*/ 1905431 w 12192000"/>
              <a:gd name="connsiteY315" fmla="*/ 6116581 h 6858000"/>
              <a:gd name="connsiteX316" fmla="*/ 1856375 w 12192000"/>
              <a:gd name="connsiteY316" fmla="*/ 6103646 h 6858000"/>
              <a:gd name="connsiteX317" fmla="*/ 1816551 w 12192000"/>
              <a:gd name="connsiteY317" fmla="*/ 6071761 h 6858000"/>
              <a:gd name="connsiteX318" fmla="*/ 1633798 w 12192000"/>
              <a:gd name="connsiteY318" fmla="*/ 5975947 h 6858000"/>
              <a:gd name="connsiteX319" fmla="*/ 1625768 w 12192000"/>
              <a:gd name="connsiteY319" fmla="*/ 5945296 h 6858000"/>
              <a:gd name="connsiteX320" fmla="*/ 1558071 w 12192000"/>
              <a:gd name="connsiteY320" fmla="*/ 5900388 h 6858000"/>
              <a:gd name="connsiteX321" fmla="*/ 1419833 w 12192000"/>
              <a:gd name="connsiteY321" fmla="*/ 5862012 h 6858000"/>
              <a:gd name="connsiteX322" fmla="*/ 1293711 w 12192000"/>
              <a:gd name="connsiteY322" fmla="*/ 5780774 h 6858000"/>
              <a:gd name="connsiteX323" fmla="*/ 1276884 w 12192000"/>
              <a:gd name="connsiteY323" fmla="*/ 5781282 h 6858000"/>
              <a:gd name="connsiteX324" fmla="*/ 1260832 w 12192000"/>
              <a:gd name="connsiteY324" fmla="*/ 5777530 h 6858000"/>
              <a:gd name="connsiteX325" fmla="*/ 1259737 w 12192000"/>
              <a:gd name="connsiteY325" fmla="*/ 5775777 h 6858000"/>
              <a:gd name="connsiteX326" fmla="*/ 1243663 w 12192000"/>
              <a:gd name="connsiteY326" fmla="*/ 5767569 h 6858000"/>
              <a:gd name="connsiteX327" fmla="*/ 1238401 w 12192000"/>
              <a:gd name="connsiteY327" fmla="*/ 5768358 h 6858000"/>
              <a:gd name="connsiteX328" fmla="*/ 1226827 w 12192000"/>
              <a:gd name="connsiteY328" fmla="*/ 5763537 h 6858000"/>
              <a:gd name="connsiteX329" fmla="*/ 1202553 w 12192000"/>
              <a:gd name="connsiteY329" fmla="*/ 5756225 h 6858000"/>
              <a:gd name="connsiteX330" fmla="*/ 1164932 w 12192000"/>
              <a:gd name="connsiteY330" fmla="*/ 5738590 h 6858000"/>
              <a:gd name="connsiteX331" fmla="*/ 1165111 w 12192000"/>
              <a:gd name="connsiteY331" fmla="*/ 5737421 h 6858000"/>
              <a:gd name="connsiteX332" fmla="*/ 1158259 w 12192000"/>
              <a:gd name="connsiteY332" fmla="*/ 5729163 h 6858000"/>
              <a:gd name="connsiteX333" fmla="*/ 1143665 w 12192000"/>
              <a:gd name="connsiteY333" fmla="*/ 5715599 h 6858000"/>
              <a:gd name="connsiteX334" fmla="*/ 1118122 w 12192000"/>
              <a:gd name="connsiteY334" fmla="*/ 5672283 h 6858000"/>
              <a:gd name="connsiteX335" fmla="*/ 1082268 w 12192000"/>
              <a:gd name="connsiteY335" fmla="*/ 5657351 h 6858000"/>
              <a:gd name="connsiteX336" fmla="*/ 1075393 w 12192000"/>
              <a:gd name="connsiteY336" fmla="*/ 5653807 h 6858000"/>
              <a:gd name="connsiteX337" fmla="*/ 1075396 w 12192000"/>
              <a:gd name="connsiteY337" fmla="*/ 5653514 h 6858000"/>
              <a:gd name="connsiteX338" fmla="*/ 1068424 w 12192000"/>
              <a:gd name="connsiteY338" fmla="*/ 5649335 h 6858000"/>
              <a:gd name="connsiteX339" fmla="*/ 1062858 w 12192000"/>
              <a:gd name="connsiteY339" fmla="*/ 5647349 h 6858000"/>
              <a:gd name="connsiteX340" fmla="*/ 1049520 w 12192000"/>
              <a:gd name="connsiteY340" fmla="*/ 5640476 h 6858000"/>
              <a:gd name="connsiteX341" fmla="*/ 1045864 w 12192000"/>
              <a:gd name="connsiteY341" fmla="*/ 5636633 h 6858000"/>
              <a:gd name="connsiteX342" fmla="*/ 1045757 w 12192000"/>
              <a:gd name="connsiteY342" fmla="*/ 5632979 h 6858000"/>
              <a:gd name="connsiteX343" fmla="*/ 1044350 w 12192000"/>
              <a:gd name="connsiteY343" fmla="*/ 5632652 h 6858000"/>
              <a:gd name="connsiteX344" fmla="*/ 1024186 w 12192000"/>
              <a:gd name="connsiteY344" fmla="*/ 5612300 h 6858000"/>
              <a:gd name="connsiteX345" fmla="*/ 973495 w 12192000"/>
              <a:gd name="connsiteY345" fmla="*/ 5575059 h 6858000"/>
              <a:gd name="connsiteX346" fmla="*/ 942299 w 12192000"/>
              <a:gd name="connsiteY346" fmla="*/ 5557148 h 6858000"/>
              <a:gd name="connsiteX347" fmla="*/ 859213 w 12192000"/>
              <a:gd name="connsiteY347" fmla="*/ 5504353 h 6858000"/>
              <a:gd name="connsiteX348" fmla="*/ 777621 w 12192000"/>
              <a:gd name="connsiteY348" fmla="*/ 5448518 h 6858000"/>
              <a:gd name="connsiteX349" fmla="*/ 746978 w 12192000"/>
              <a:gd name="connsiteY349" fmla="*/ 5404694 h 6858000"/>
              <a:gd name="connsiteX350" fmla="*/ 742331 w 12192000"/>
              <a:gd name="connsiteY350" fmla="*/ 5401459 h 6858000"/>
              <a:gd name="connsiteX351" fmla="*/ 728026 w 12192000"/>
              <a:gd name="connsiteY351" fmla="*/ 5397117 h 6858000"/>
              <a:gd name="connsiteX352" fmla="*/ 722379 w 12192000"/>
              <a:gd name="connsiteY352" fmla="*/ 5396227 h 6858000"/>
              <a:gd name="connsiteX353" fmla="*/ 714684 w 12192000"/>
              <a:gd name="connsiteY353" fmla="*/ 5393346 h 6858000"/>
              <a:gd name="connsiteX354" fmla="*/ 714579 w 12192000"/>
              <a:gd name="connsiteY354" fmla="*/ 5393038 h 6858000"/>
              <a:gd name="connsiteX355" fmla="*/ 707205 w 12192000"/>
              <a:gd name="connsiteY355" fmla="*/ 5390802 h 6858000"/>
              <a:gd name="connsiteX356" fmla="*/ 670052 w 12192000"/>
              <a:gd name="connsiteY356" fmla="*/ 5382838 h 6858000"/>
              <a:gd name="connsiteX357" fmla="*/ 631523 w 12192000"/>
              <a:gd name="connsiteY357" fmla="*/ 5343039 h 6858000"/>
              <a:gd name="connsiteX358" fmla="*/ 613641 w 12192000"/>
              <a:gd name="connsiteY358" fmla="*/ 5331978 h 6858000"/>
              <a:gd name="connsiteX359" fmla="*/ 604546 w 12192000"/>
              <a:gd name="connsiteY359" fmla="*/ 5324813 h 6858000"/>
              <a:gd name="connsiteX360" fmla="*/ 604272 w 12192000"/>
              <a:gd name="connsiteY360" fmla="*/ 5323553 h 6858000"/>
              <a:gd name="connsiteX361" fmla="*/ 568614 w 12192000"/>
              <a:gd name="connsiteY361" fmla="*/ 5316038 h 6858000"/>
              <a:gd name="connsiteX362" fmla="*/ 564563 w 12192000"/>
              <a:gd name="connsiteY362" fmla="*/ 5313140 h 6858000"/>
              <a:gd name="connsiteX363" fmla="*/ 540445 w 12192000"/>
              <a:gd name="connsiteY363" fmla="*/ 5310669 h 6858000"/>
              <a:gd name="connsiteX364" fmla="*/ 528452 w 12192000"/>
              <a:gd name="connsiteY364" fmla="*/ 5308096 h 6858000"/>
              <a:gd name="connsiteX365" fmla="*/ 524103 w 12192000"/>
              <a:gd name="connsiteY365" fmla="*/ 5310045 h 6858000"/>
              <a:gd name="connsiteX366" fmla="*/ 506887 w 12192000"/>
              <a:gd name="connsiteY366" fmla="*/ 5304890 h 6858000"/>
              <a:gd name="connsiteX367" fmla="*/ 505272 w 12192000"/>
              <a:gd name="connsiteY367" fmla="*/ 5303292 h 6858000"/>
              <a:gd name="connsiteX368" fmla="*/ 489724 w 12192000"/>
              <a:gd name="connsiteY368" fmla="*/ 5302789 h 6858000"/>
              <a:gd name="connsiteX369" fmla="*/ 475061 w 12192000"/>
              <a:gd name="connsiteY369" fmla="*/ 5306899 h 6858000"/>
              <a:gd name="connsiteX370" fmla="*/ 313310 w 12192000"/>
              <a:gd name="connsiteY370" fmla="*/ 5283017 h 6858000"/>
              <a:gd name="connsiteX371" fmla="*/ 121319 w 12192000"/>
              <a:gd name="connsiteY371" fmla="*/ 5205740 h 6858000"/>
              <a:gd name="connsiteX372" fmla="*/ 102916 w 12192000"/>
              <a:gd name="connsiteY372" fmla="*/ 5175442 h 6858000"/>
              <a:gd name="connsiteX373" fmla="*/ 5531 w 12192000"/>
              <a:gd name="connsiteY373" fmla="*/ 5150468 h 6858000"/>
              <a:gd name="connsiteX374" fmla="*/ 0 w 12192000"/>
              <a:gd name="connsiteY374" fmla="*/ 5148137 h 6858000"/>
              <a:gd name="connsiteX375" fmla="*/ 0 w 12192000"/>
              <a:gd name="connsiteY375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51913 w 12192000"/>
              <a:gd name="connsiteY286" fmla="*/ 6533309 h 6858000"/>
              <a:gd name="connsiteX287" fmla="*/ 2634424 w 12192000"/>
              <a:gd name="connsiteY287" fmla="*/ 6521851 h 6858000"/>
              <a:gd name="connsiteX288" fmla="*/ 2611193 w 12192000"/>
              <a:gd name="connsiteY288" fmla="*/ 6514476 h 6858000"/>
              <a:gd name="connsiteX289" fmla="*/ 2528835 w 12192000"/>
              <a:gd name="connsiteY289" fmla="*/ 6487649 h 6858000"/>
              <a:gd name="connsiteX290" fmla="*/ 2514424 w 12192000"/>
              <a:gd name="connsiteY290" fmla="*/ 6486794 h 6858000"/>
              <a:gd name="connsiteX291" fmla="*/ 2471857 w 12192000"/>
              <a:gd name="connsiteY291" fmla="*/ 6467930 h 6858000"/>
              <a:gd name="connsiteX292" fmla="*/ 2406746 w 12192000"/>
              <a:gd name="connsiteY292" fmla="*/ 6449571 h 6858000"/>
              <a:gd name="connsiteX293" fmla="*/ 2400673 w 12192000"/>
              <a:gd name="connsiteY293" fmla="*/ 6445392 h 6858000"/>
              <a:gd name="connsiteX294" fmla="*/ 2375430 w 12192000"/>
              <a:gd name="connsiteY294" fmla="*/ 6436198 h 6858000"/>
              <a:gd name="connsiteX295" fmla="*/ 2361493 w 12192000"/>
              <a:gd name="connsiteY295" fmla="*/ 6435403 h 6858000"/>
              <a:gd name="connsiteX296" fmla="*/ 2350645 w 12192000"/>
              <a:gd name="connsiteY296" fmla="*/ 6424146 h 6858000"/>
              <a:gd name="connsiteX297" fmla="*/ 2348985 w 12192000"/>
              <a:gd name="connsiteY297" fmla="*/ 6417814 h 6858000"/>
              <a:gd name="connsiteX298" fmla="*/ 2330080 w 12192000"/>
              <a:gd name="connsiteY298" fmla="*/ 6414668 h 6858000"/>
              <a:gd name="connsiteX299" fmla="*/ 2316586 w 12192000"/>
              <a:gd name="connsiteY299" fmla="*/ 6377565 h 6858000"/>
              <a:gd name="connsiteX300" fmla="*/ 2284680 w 12192000"/>
              <a:gd name="connsiteY300" fmla="*/ 6395205 h 6858000"/>
              <a:gd name="connsiteX301" fmla="*/ 2263087 w 12192000"/>
              <a:gd name="connsiteY301" fmla="*/ 6382363 h 6858000"/>
              <a:gd name="connsiteX302" fmla="*/ 2256073 w 12192000"/>
              <a:gd name="connsiteY302" fmla="*/ 6379356 h 6858000"/>
              <a:gd name="connsiteX303" fmla="*/ 2242767 w 12192000"/>
              <a:gd name="connsiteY303" fmla="*/ 6365725 h 6858000"/>
              <a:gd name="connsiteX304" fmla="*/ 2214365 w 12192000"/>
              <a:gd name="connsiteY304" fmla="*/ 6348883 h 6858000"/>
              <a:gd name="connsiteX305" fmla="*/ 2167979 w 12192000"/>
              <a:gd name="connsiteY305" fmla="*/ 6306176 h 6858000"/>
              <a:gd name="connsiteX306" fmla="*/ 2139905 w 12192000"/>
              <a:gd name="connsiteY306" fmla="*/ 6283989 h 6858000"/>
              <a:gd name="connsiteX307" fmla="*/ 2121769 w 12192000"/>
              <a:gd name="connsiteY307" fmla="*/ 6265897 h 6858000"/>
              <a:gd name="connsiteX308" fmla="*/ 2063279 w 12192000"/>
              <a:gd name="connsiteY308" fmla="*/ 6230326 h 6858000"/>
              <a:gd name="connsiteX309" fmla="*/ 1961177 w 12192000"/>
              <a:gd name="connsiteY309" fmla="*/ 6175750 h 6858000"/>
              <a:gd name="connsiteX310" fmla="*/ 1940650 w 12192000"/>
              <a:gd name="connsiteY310" fmla="*/ 6163189 h 6858000"/>
              <a:gd name="connsiteX311" fmla="*/ 1927814 w 12192000"/>
              <a:gd name="connsiteY311" fmla="*/ 6148653 h 6858000"/>
              <a:gd name="connsiteX312" fmla="*/ 1929028 w 12192000"/>
              <a:gd name="connsiteY312" fmla="*/ 6142021 h 6858000"/>
              <a:gd name="connsiteX313" fmla="*/ 1918509 w 12192000"/>
              <a:gd name="connsiteY313" fmla="*/ 6134512 h 6858000"/>
              <a:gd name="connsiteX314" fmla="*/ 1916718 w 12192000"/>
              <a:gd name="connsiteY314" fmla="*/ 6131733 h 6858000"/>
              <a:gd name="connsiteX315" fmla="*/ 1905431 w 12192000"/>
              <a:gd name="connsiteY315" fmla="*/ 6116581 h 6858000"/>
              <a:gd name="connsiteX316" fmla="*/ 1856375 w 12192000"/>
              <a:gd name="connsiteY316" fmla="*/ 6103646 h 6858000"/>
              <a:gd name="connsiteX317" fmla="*/ 1816551 w 12192000"/>
              <a:gd name="connsiteY317" fmla="*/ 6071761 h 6858000"/>
              <a:gd name="connsiteX318" fmla="*/ 1633798 w 12192000"/>
              <a:gd name="connsiteY318" fmla="*/ 5975947 h 6858000"/>
              <a:gd name="connsiteX319" fmla="*/ 1625768 w 12192000"/>
              <a:gd name="connsiteY319" fmla="*/ 5945296 h 6858000"/>
              <a:gd name="connsiteX320" fmla="*/ 1558071 w 12192000"/>
              <a:gd name="connsiteY320" fmla="*/ 5900388 h 6858000"/>
              <a:gd name="connsiteX321" fmla="*/ 1419833 w 12192000"/>
              <a:gd name="connsiteY321" fmla="*/ 5862012 h 6858000"/>
              <a:gd name="connsiteX322" fmla="*/ 1293711 w 12192000"/>
              <a:gd name="connsiteY322" fmla="*/ 5780774 h 6858000"/>
              <a:gd name="connsiteX323" fmla="*/ 1276884 w 12192000"/>
              <a:gd name="connsiteY323" fmla="*/ 5781282 h 6858000"/>
              <a:gd name="connsiteX324" fmla="*/ 1260832 w 12192000"/>
              <a:gd name="connsiteY324" fmla="*/ 5777530 h 6858000"/>
              <a:gd name="connsiteX325" fmla="*/ 1259737 w 12192000"/>
              <a:gd name="connsiteY325" fmla="*/ 5775777 h 6858000"/>
              <a:gd name="connsiteX326" fmla="*/ 1243663 w 12192000"/>
              <a:gd name="connsiteY326" fmla="*/ 5767569 h 6858000"/>
              <a:gd name="connsiteX327" fmla="*/ 1238401 w 12192000"/>
              <a:gd name="connsiteY327" fmla="*/ 5768358 h 6858000"/>
              <a:gd name="connsiteX328" fmla="*/ 1226827 w 12192000"/>
              <a:gd name="connsiteY328" fmla="*/ 5763537 h 6858000"/>
              <a:gd name="connsiteX329" fmla="*/ 1202553 w 12192000"/>
              <a:gd name="connsiteY329" fmla="*/ 5756225 h 6858000"/>
              <a:gd name="connsiteX330" fmla="*/ 1164932 w 12192000"/>
              <a:gd name="connsiteY330" fmla="*/ 5738590 h 6858000"/>
              <a:gd name="connsiteX331" fmla="*/ 1165111 w 12192000"/>
              <a:gd name="connsiteY331" fmla="*/ 5737421 h 6858000"/>
              <a:gd name="connsiteX332" fmla="*/ 1158259 w 12192000"/>
              <a:gd name="connsiteY332" fmla="*/ 5729163 h 6858000"/>
              <a:gd name="connsiteX333" fmla="*/ 1143665 w 12192000"/>
              <a:gd name="connsiteY333" fmla="*/ 5715599 h 6858000"/>
              <a:gd name="connsiteX334" fmla="*/ 1118122 w 12192000"/>
              <a:gd name="connsiteY334" fmla="*/ 5672283 h 6858000"/>
              <a:gd name="connsiteX335" fmla="*/ 1082268 w 12192000"/>
              <a:gd name="connsiteY335" fmla="*/ 5657351 h 6858000"/>
              <a:gd name="connsiteX336" fmla="*/ 1075393 w 12192000"/>
              <a:gd name="connsiteY336" fmla="*/ 5653807 h 6858000"/>
              <a:gd name="connsiteX337" fmla="*/ 1075396 w 12192000"/>
              <a:gd name="connsiteY337" fmla="*/ 5653514 h 6858000"/>
              <a:gd name="connsiteX338" fmla="*/ 1068424 w 12192000"/>
              <a:gd name="connsiteY338" fmla="*/ 5649335 h 6858000"/>
              <a:gd name="connsiteX339" fmla="*/ 1062858 w 12192000"/>
              <a:gd name="connsiteY339" fmla="*/ 5647349 h 6858000"/>
              <a:gd name="connsiteX340" fmla="*/ 1049520 w 12192000"/>
              <a:gd name="connsiteY340" fmla="*/ 5640476 h 6858000"/>
              <a:gd name="connsiteX341" fmla="*/ 1045864 w 12192000"/>
              <a:gd name="connsiteY341" fmla="*/ 5636633 h 6858000"/>
              <a:gd name="connsiteX342" fmla="*/ 1045757 w 12192000"/>
              <a:gd name="connsiteY342" fmla="*/ 5632979 h 6858000"/>
              <a:gd name="connsiteX343" fmla="*/ 1044350 w 12192000"/>
              <a:gd name="connsiteY343" fmla="*/ 5632652 h 6858000"/>
              <a:gd name="connsiteX344" fmla="*/ 1024186 w 12192000"/>
              <a:gd name="connsiteY344" fmla="*/ 5612300 h 6858000"/>
              <a:gd name="connsiteX345" fmla="*/ 973495 w 12192000"/>
              <a:gd name="connsiteY345" fmla="*/ 5575059 h 6858000"/>
              <a:gd name="connsiteX346" fmla="*/ 942299 w 12192000"/>
              <a:gd name="connsiteY346" fmla="*/ 5557148 h 6858000"/>
              <a:gd name="connsiteX347" fmla="*/ 859213 w 12192000"/>
              <a:gd name="connsiteY347" fmla="*/ 5504353 h 6858000"/>
              <a:gd name="connsiteX348" fmla="*/ 777621 w 12192000"/>
              <a:gd name="connsiteY348" fmla="*/ 5448518 h 6858000"/>
              <a:gd name="connsiteX349" fmla="*/ 746978 w 12192000"/>
              <a:gd name="connsiteY349" fmla="*/ 5404694 h 6858000"/>
              <a:gd name="connsiteX350" fmla="*/ 742331 w 12192000"/>
              <a:gd name="connsiteY350" fmla="*/ 5401459 h 6858000"/>
              <a:gd name="connsiteX351" fmla="*/ 728026 w 12192000"/>
              <a:gd name="connsiteY351" fmla="*/ 5397117 h 6858000"/>
              <a:gd name="connsiteX352" fmla="*/ 722379 w 12192000"/>
              <a:gd name="connsiteY352" fmla="*/ 5396227 h 6858000"/>
              <a:gd name="connsiteX353" fmla="*/ 714684 w 12192000"/>
              <a:gd name="connsiteY353" fmla="*/ 5393346 h 6858000"/>
              <a:gd name="connsiteX354" fmla="*/ 714579 w 12192000"/>
              <a:gd name="connsiteY354" fmla="*/ 5393038 h 6858000"/>
              <a:gd name="connsiteX355" fmla="*/ 707205 w 12192000"/>
              <a:gd name="connsiteY355" fmla="*/ 5390802 h 6858000"/>
              <a:gd name="connsiteX356" fmla="*/ 670052 w 12192000"/>
              <a:gd name="connsiteY356" fmla="*/ 5382838 h 6858000"/>
              <a:gd name="connsiteX357" fmla="*/ 631523 w 12192000"/>
              <a:gd name="connsiteY357" fmla="*/ 5343039 h 6858000"/>
              <a:gd name="connsiteX358" fmla="*/ 613641 w 12192000"/>
              <a:gd name="connsiteY358" fmla="*/ 5331978 h 6858000"/>
              <a:gd name="connsiteX359" fmla="*/ 604546 w 12192000"/>
              <a:gd name="connsiteY359" fmla="*/ 5324813 h 6858000"/>
              <a:gd name="connsiteX360" fmla="*/ 604272 w 12192000"/>
              <a:gd name="connsiteY360" fmla="*/ 5323553 h 6858000"/>
              <a:gd name="connsiteX361" fmla="*/ 568614 w 12192000"/>
              <a:gd name="connsiteY361" fmla="*/ 5316038 h 6858000"/>
              <a:gd name="connsiteX362" fmla="*/ 564563 w 12192000"/>
              <a:gd name="connsiteY362" fmla="*/ 5313140 h 6858000"/>
              <a:gd name="connsiteX363" fmla="*/ 540445 w 12192000"/>
              <a:gd name="connsiteY363" fmla="*/ 5310669 h 6858000"/>
              <a:gd name="connsiteX364" fmla="*/ 528452 w 12192000"/>
              <a:gd name="connsiteY364" fmla="*/ 5308096 h 6858000"/>
              <a:gd name="connsiteX365" fmla="*/ 524103 w 12192000"/>
              <a:gd name="connsiteY365" fmla="*/ 5310045 h 6858000"/>
              <a:gd name="connsiteX366" fmla="*/ 506887 w 12192000"/>
              <a:gd name="connsiteY366" fmla="*/ 5304890 h 6858000"/>
              <a:gd name="connsiteX367" fmla="*/ 505272 w 12192000"/>
              <a:gd name="connsiteY367" fmla="*/ 5303292 h 6858000"/>
              <a:gd name="connsiteX368" fmla="*/ 489724 w 12192000"/>
              <a:gd name="connsiteY368" fmla="*/ 5302789 h 6858000"/>
              <a:gd name="connsiteX369" fmla="*/ 475061 w 12192000"/>
              <a:gd name="connsiteY369" fmla="*/ 5306899 h 6858000"/>
              <a:gd name="connsiteX370" fmla="*/ 313310 w 12192000"/>
              <a:gd name="connsiteY370" fmla="*/ 5283017 h 6858000"/>
              <a:gd name="connsiteX371" fmla="*/ 121319 w 12192000"/>
              <a:gd name="connsiteY371" fmla="*/ 5205740 h 6858000"/>
              <a:gd name="connsiteX372" fmla="*/ 102916 w 12192000"/>
              <a:gd name="connsiteY372" fmla="*/ 5175442 h 6858000"/>
              <a:gd name="connsiteX373" fmla="*/ 5531 w 12192000"/>
              <a:gd name="connsiteY373" fmla="*/ 5150468 h 6858000"/>
              <a:gd name="connsiteX374" fmla="*/ 0 w 12192000"/>
              <a:gd name="connsiteY374" fmla="*/ 5148137 h 6858000"/>
              <a:gd name="connsiteX375" fmla="*/ 0 w 12192000"/>
              <a:gd name="connsiteY375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51913 w 12192000"/>
              <a:gd name="connsiteY286" fmla="*/ 6533309 h 6858000"/>
              <a:gd name="connsiteX287" fmla="*/ 2634424 w 12192000"/>
              <a:gd name="connsiteY287" fmla="*/ 6521851 h 6858000"/>
              <a:gd name="connsiteX288" fmla="*/ 2611193 w 12192000"/>
              <a:gd name="connsiteY288" fmla="*/ 6514476 h 6858000"/>
              <a:gd name="connsiteX289" fmla="*/ 2528835 w 12192000"/>
              <a:gd name="connsiteY289" fmla="*/ 6487649 h 6858000"/>
              <a:gd name="connsiteX290" fmla="*/ 2514424 w 12192000"/>
              <a:gd name="connsiteY290" fmla="*/ 6486794 h 6858000"/>
              <a:gd name="connsiteX291" fmla="*/ 2471857 w 12192000"/>
              <a:gd name="connsiteY291" fmla="*/ 6467930 h 6858000"/>
              <a:gd name="connsiteX292" fmla="*/ 2406746 w 12192000"/>
              <a:gd name="connsiteY292" fmla="*/ 6449571 h 6858000"/>
              <a:gd name="connsiteX293" fmla="*/ 2400673 w 12192000"/>
              <a:gd name="connsiteY293" fmla="*/ 6445392 h 6858000"/>
              <a:gd name="connsiteX294" fmla="*/ 2375430 w 12192000"/>
              <a:gd name="connsiteY294" fmla="*/ 6436198 h 6858000"/>
              <a:gd name="connsiteX295" fmla="*/ 2361493 w 12192000"/>
              <a:gd name="connsiteY295" fmla="*/ 6435403 h 6858000"/>
              <a:gd name="connsiteX296" fmla="*/ 2350645 w 12192000"/>
              <a:gd name="connsiteY296" fmla="*/ 6424146 h 6858000"/>
              <a:gd name="connsiteX297" fmla="*/ 2348985 w 12192000"/>
              <a:gd name="connsiteY297" fmla="*/ 6417814 h 6858000"/>
              <a:gd name="connsiteX298" fmla="*/ 2330080 w 12192000"/>
              <a:gd name="connsiteY298" fmla="*/ 6414668 h 6858000"/>
              <a:gd name="connsiteX299" fmla="*/ 2316586 w 12192000"/>
              <a:gd name="connsiteY299" fmla="*/ 6377565 h 6858000"/>
              <a:gd name="connsiteX300" fmla="*/ 2284680 w 12192000"/>
              <a:gd name="connsiteY300" fmla="*/ 6395205 h 6858000"/>
              <a:gd name="connsiteX301" fmla="*/ 2263087 w 12192000"/>
              <a:gd name="connsiteY301" fmla="*/ 6382363 h 6858000"/>
              <a:gd name="connsiteX302" fmla="*/ 2256073 w 12192000"/>
              <a:gd name="connsiteY302" fmla="*/ 6379356 h 6858000"/>
              <a:gd name="connsiteX303" fmla="*/ 2242767 w 12192000"/>
              <a:gd name="connsiteY303" fmla="*/ 6365725 h 6858000"/>
              <a:gd name="connsiteX304" fmla="*/ 2214365 w 12192000"/>
              <a:gd name="connsiteY304" fmla="*/ 6348883 h 6858000"/>
              <a:gd name="connsiteX305" fmla="*/ 2167979 w 12192000"/>
              <a:gd name="connsiteY305" fmla="*/ 6306176 h 6858000"/>
              <a:gd name="connsiteX306" fmla="*/ 2139905 w 12192000"/>
              <a:gd name="connsiteY306" fmla="*/ 6283989 h 6858000"/>
              <a:gd name="connsiteX307" fmla="*/ 2121769 w 12192000"/>
              <a:gd name="connsiteY307" fmla="*/ 6265897 h 6858000"/>
              <a:gd name="connsiteX308" fmla="*/ 2063279 w 12192000"/>
              <a:gd name="connsiteY308" fmla="*/ 6230326 h 6858000"/>
              <a:gd name="connsiteX309" fmla="*/ 1961177 w 12192000"/>
              <a:gd name="connsiteY309" fmla="*/ 6175750 h 6858000"/>
              <a:gd name="connsiteX310" fmla="*/ 1940650 w 12192000"/>
              <a:gd name="connsiteY310" fmla="*/ 6163189 h 6858000"/>
              <a:gd name="connsiteX311" fmla="*/ 1927814 w 12192000"/>
              <a:gd name="connsiteY311" fmla="*/ 6148653 h 6858000"/>
              <a:gd name="connsiteX312" fmla="*/ 1929028 w 12192000"/>
              <a:gd name="connsiteY312" fmla="*/ 6142021 h 6858000"/>
              <a:gd name="connsiteX313" fmla="*/ 1918509 w 12192000"/>
              <a:gd name="connsiteY313" fmla="*/ 6134512 h 6858000"/>
              <a:gd name="connsiteX314" fmla="*/ 1916718 w 12192000"/>
              <a:gd name="connsiteY314" fmla="*/ 6131733 h 6858000"/>
              <a:gd name="connsiteX315" fmla="*/ 1905431 w 12192000"/>
              <a:gd name="connsiteY315" fmla="*/ 6116581 h 6858000"/>
              <a:gd name="connsiteX316" fmla="*/ 1856375 w 12192000"/>
              <a:gd name="connsiteY316" fmla="*/ 6103646 h 6858000"/>
              <a:gd name="connsiteX317" fmla="*/ 1816551 w 12192000"/>
              <a:gd name="connsiteY317" fmla="*/ 6071761 h 6858000"/>
              <a:gd name="connsiteX318" fmla="*/ 1633798 w 12192000"/>
              <a:gd name="connsiteY318" fmla="*/ 5975947 h 6858000"/>
              <a:gd name="connsiteX319" fmla="*/ 1625768 w 12192000"/>
              <a:gd name="connsiteY319" fmla="*/ 5945296 h 6858000"/>
              <a:gd name="connsiteX320" fmla="*/ 1419833 w 12192000"/>
              <a:gd name="connsiteY320" fmla="*/ 5862012 h 6858000"/>
              <a:gd name="connsiteX321" fmla="*/ 1293711 w 12192000"/>
              <a:gd name="connsiteY321" fmla="*/ 5780774 h 6858000"/>
              <a:gd name="connsiteX322" fmla="*/ 1276884 w 12192000"/>
              <a:gd name="connsiteY322" fmla="*/ 5781282 h 6858000"/>
              <a:gd name="connsiteX323" fmla="*/ 1260832 w 12192000"/>
              <a:gd name="connsiteY323" fmla="*/ 5777530 h 6858000"/>
              <a:gd name="connsiteX324" fmla="*/ 1259737 w 12192000"/>
              <a:gd name="connsiteY324" fmla="*/ 5775777 h 6858000"/>
              <a:gd name="connsiteX325" fmla="*/ 1243663 w 12192000"/>
              <a:gd name="connsiteY325" fmla="*/ 5767569 h 6858000"/>
              <a:gd name="connsiteX326" fmla="*/ 1238401 w 12192000"/>
              <a:gd name="connsiteY326" fmla="*/ 5768358 h 6858000"/>
              <a:gd name="connsiteX327" fmla="*/ 1226827 w 12192000"/>
              <a:gd name="connsiteY327" fmla="*/ 5763537 h 6858000"/>
              <a:gd name="connsiteX328" fmla="*/ 1202553 w 12192000"/>
              <a:gd name="connsiteY328" fmla="*/ 5756225 h 6858000"/>
              <a:gd name="connsiteX329" fmla="*/ 1164932 w 12192000"/>
              <a:gd name="connsiteY329" fmla="*/ 5738590 h 6858000"/>
              <a:gd name="connsiteX330" fmla="*/ 1165111 w 12192000"/>
              <a:gd name="connsiteY330" fmla="*/ 5737421 h 6858000"/>
              <a:gd name="connsiteX331" fmla="*/ 1158259 w 12192000"/>
              <a:gd name="connsiteY331" fmla="*/ 5729163 h 6858000"/>
              <a:gd name="connsiteX332" fmla="*/ 1143665 w 12192000"/>
              <a:gd name="connsiteY332" fmla="*/ 5715599 h 6858000"/>
              <a:gd name="connsiteX333" fmla="*/ 1118122 w 12192000"/>
              <a:gd name="connsiteY333" fmla="*/ 5672283 h 6858000"/>
              <a:gd name="connsiteX334" fmla="*/ 1082268 w 12192000"/>
              <a:gd name="connsiteY334" fmla="*/ 5657351 h 6858000"/>
              <a:gd name="connsiteX335" fmla="*/ 1075393 w 12192000"/>
              <a:gd name="connsiteY335" fmla="*/ 5653807 h 6858000"/>
              <a:gd name="connsiteX336" fmla="*/ 1075396 w 12192000"/>
              <a:gd name="connsiteY336" fmla="*/ 5653514 h 6858000"/>
              <a:gd name="connsiteX337" fmla="*/ 1068424 w 12192000"/>
              <a:gd name="connsiteY337" fmla="*/ 5649335 h 6858000"/>
              <a:gd name="connsiteX338" fmla="*/ 1062858 w 12192000"/>
              <a:gd name="connsiteY338" fmla="*/ 5647349 h 6858000"/>
              <a:gd name="connsiteX339" fmla="*/ 1049520 w 12192000"/>
              <a:gd name="connsiteY339" fmla="*/ 5640476 h 6858000"/>
              <a:gd name="connsiteX340" fmla="*/ 1045864 w 12192000"/>
              <a:gd name="connsiteY340" fmla="*/ 5636633 h 6858000"/>
              <a:gd name="connsiteX341" fmla="*/ 1045757 w 12192000"/>
              <a:gd name="connsiteY341" fmla="*/ 5632979 h 6858000"/>
              <a:gd name="connsiteX342" fmla="*/ 1044350 w 12192000"/>
              <a:gd name="connsiteY342" fmla="*/ 5632652 h 6858000"/>
              <a:gd name="connsiteX343" fmla="*/ 1024186 w 12192000"/>
              <a:gd name="connsiteY343" fmla="*/ 5612300 h 6858000"/>
              <a:gd name="connsiteX344" fmla="*/ 973495 w 12192000"/>
              <a:gd name="connsiteY344" fmla="*/ 5575059 h 6858000"/>
              <a:gd name="connsiteX345" fmla="*/ 942299 w 12192000"/>
              <a:gd name="connsiteY345" fmla="*/ 5557148 h 6858000"/>
              <a:gd name="connsiteX346" fmla="*/ 859213 w 12192000"/>
              <a:gd name="connsiteY346" fmla="*/ 5504353 h 6858000"/>
              <a:gd name="connsiteX347" fmla="*/ 777621 w 12192000"/>
              <a:gd name="connsiteY347" fmla="*/ 5448518 h 6858000"/>
              <a:gd name="connsiteX348" fmla="*/ 746978 w 12192000"/>
              <a:gd name="connsiteY348" fmla="*/ 5404694 h 6858000"/>
              <a:gd name="connsiteX349" fmla="*/ 742331 w 12192000"/>
              <a:gd name="connsiteY349" fmla="*/ 5401459 h 6858000"/>
              <a:gd name="connsiteX350" fmla="*/ 728026 w 12192000"/>
              <a:gd name="connsiteY350" fmla="*/ 5397117 h 6858000"/>
              <a:gd name="connsiteX351" fmla="*/ 722379 w 12192000"/>
              <a:gd name="connsiteY351" fmla="*/ 5396227 h 6858000"/>
              <a:gd name="connsiteX352" fmla="*/ 714684 w 12192000"/>
              <a:gd name="connsiteY352" fmla="*/ 5393346 h 6858000"/>
              <a:gd name="connsiteX353" fmla="*/ 714579 w 12192000"/>
              <a:gd name="connsiteY353" fmla="*/ 5393038 h 6858000"/>
              <a:gd name="connsiteX354" fmla="*/ 707205 w 12192000"/>
              <a:gd name="connsiteY354" fmla="*/ 5390802 h 6858000"/>
              <a:gd name="connsiteX355" fmla="*/ 670052 w 12192000"/>
              <a:gd name="connsiteY355" fmla="*/ 5382838 h 6858000"/>
              <a:gd name="connsiteX356" fmla="*/ 631523 w 12192000"/>
              <a:gd name="connsiteY356" fmla="*/ 5343039 h 6858000"/>
              <a:gd name="connsiteX357" fmla="*/ 613641 w 12192000"/>
              <a:gd name="connsiteY357" fmla="*/ 5331978 h 6858000"/>
              <a:gd name="connsiteX358" fmla="*/ 604546 w 12192000"/>
              <a:gd name="connsiteY358" fmla="*/ 5324813 h 6858000"/>
              <a:gd name="connsiteX359" fmla="*/ 604272 w 12192000"/>
              <a:gd name="connsiteY359" fmla="*/ 5323553 h 6858000"/>
              <a:gd name="connsiteX360" fmla="*/ 568614 w 12192000"/>
              <a:gd name="connsiteY360" fmla="*/ 5316038 h 6858000"/>
              <a:gd name="connsiteX361" fmla="*/ 564563 w 12192000"/>
              <a:gd name="connsiteY361" fmla="*/ 5313140 h 6858000"/>
              <a:gd name="connsiteX362" fmla="*/ 540445 w 12192000"/>
              <a:gd name="connsiteY362" fmla="*/ 5310669 h 6858000"/>
              <a:gd name="connsiteX363" fmla="*/ 528452 w 12192000"/>
              <a:gd name="connsiteY363" fmla="*/ 5308096 h 6858000"/>
              <a:gd name="connsiteX364" fmla="*/ 524103 w 12192000"/>
              <a:gd name="connsiteY364" fmla="*/ 5310045 h 6858000"/>
              <a:gd name="connsiteX365" fmla="*/ 506887 w 12192000"/>
              <a:gd name="connsiteY365" fmla="*/ 5304890 h 6858000"/>
              <a:gd name="connsiteX366" fmla="*/ 505272 w 12192000"/>
              <a:gd name="connsiteY366" fmla="*/ 5303292 h 6858000"/>
              <a:gd name="connsiteX367" fmla="*/ 489724 w 12192000"/>
              <a:gd name="connsiteY367" fmla="*/ 5302789 h 6858000"/>
              <a:gd name="connsiteX368" fmla="*/ 475061 w 12192000"/>
              <a:gd name="connsiteY368" fmla="*/ 5306899 h 6858000"/>
              <a:gd name="connsiteX369" fmla="*/ 313310 w 12192000"/>
              <a:gd name="connsiteY369" fmla="*/ 5283017 h 6858000"/>
              <a:gd name="connsiteX370" fmla="*/ 121319 w 12192000"/>
              <a:gd name="connsiteY370" fmla="*/ 5205740 h 6858000"/>
              <a:gd name="connsiteX371" fmla="*/ 102916 w 12192000"/>
              <a:gd name="connsiteY371" fmla="*/ 5175442 h 6858000"/>
              <a:gd name="connsiteX372" fmla="*/ 5531 w 12192000"/>
              <a:gd name="connsiteY372" fmla="*/ 5150468 h 6858000"/>
              <a:gd name="connsiteX373" fmla="*/ 0 w 12192000"/>
              <a:gd name="connsiteY373" fmla="*/ 5148137 h 6858000"/>
              <a:gd name="connsiteX374" fmla="*/ 0 w 12192000"/>
              <a:gd name="connsiteY374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51913 w 12192000"/>
              <a:gd name="connsiteY286" fmla="*/ 6533309 h 6858000"/>
              <a:gd name="connsiteX287" fmla="*/ 2634424 w 12192000"/>
              <a:gd name="connsiteY287" fmla="*/ 6521851 h 6858000"/>
              <a:gd name="connsiteX288" fmla="*/ 2611193 w 12192000"/>
              <a:gd name="connsiteY288" fmla="*/ 6514476 h 6858000"/>
              <a:gd name="connsiteX289" fmla="*/ 2528835 w 12192000"/>
              <a:gd name="connsiteY289" fmla="*/ 6487649 h 6858000"/>
              <a:gd name="connsiteX290" fmla="*/ 2514424 w 12192000"/>
              <a:gd name="connsiteY290" fmla="*/ 6486794 h 6858000"/>
              <a:gd name="connsiteX291" fmla="*/ 2471857 w 12192000"/>
              <a:gd name="connsiteY291" fmla="*/ 6467930 h 6858000"/>
              <a:gd name="connsiteX292" fmla="*/ 2406746 w 12192000"/>
              <a:gd name="connsiteY292" fmla="*/ 6449571 h 6858000"/>
              <a:gd name="connsiteX293" fmla="*/ 2400673 w 12192000"/>
              <a:gd name="connsiteY293" fmla="*/ 6445392 h 6858000"/>
              <a:gd name="connsiteX294" fmla="*/ 2375430 w 12192000"/>
              <a:gd name="connsiteY294" fmla="*/ 6436198 h 6858000"/>
              <a:gd name="connsiteX295" fmla="*/ 2361493 w 12192000"/>
              <a:gd name="connsiteY295" fmla="*/ 6435403 h 6858000"/>
              <a:gd name="connsiteX296" fmla="*/ 2350645 w 12192000"/>
              <a:gd name="connsiteY296" fmla="*/ 6424146 h 6858000"/>
              <a:gd name="connsiteX297" fmla="*/ 2348985 w 12192000"/>
              <a:gd name="connsiteY297" fmla="*/ 6417814 h 6858000"/>
              <a:gd name="connsiteX298" fmla="*/ 2330080 w 12192000"/>
              <a:gd name="connsiteY298" fmla="*/ 6414668 h 6858000"/>
              <a:gd name="connsiteX299" fmla="*/ 2316586 w 12192000"/>
              <a:gd name="connsiteY299" fmla="*/ 6377565 h 6858000"/>
              <a:gd name="connsiteX300" fmla="*/ 2284680 w 12192000"/>
              <a:gd name="connsiteY300" fmla="*/ 6395205 h 6858000"/>
              <a:gd name="connsiteX301" fmla="*/ 2263087 w 12192000"/>
              <a:gd name="connsiteY301" fmla="*/ 6382363 h 6858000"/>
              <a:gd name="connsiteX302" fmla="*/ 2256073 w 12192000"/>
              <a:gd name="connsiteY302" fmla="*/ 6379356 h 6858000"/>
              <a:gd name="connsiteX303" fmla="*/ 2242767 w 12192000"/>
              <a:gd name="connsiteY303" fmla="*/ 6365725 h 6858000"/>
              <a:gd name="connsiteX304" fmla="*/ 2214365 w 12192000"/>
              <a:gd name="connsiteY304" fmla="*/ 6348883 h 6858000"/>
              <a:gd name="connsiteX305" fmla="*/ 2167979 w 12192000"/>
              <a:gd name="connsiteY305" fmla="*/ 6306176 h 6858000"/>
              <a:gd name="connsiteX306" fmla="*/ 2139905 w 12192000"/>
              <a:gd name="connsiteY306" fmla="*/ 6283989 h 6858000"/>
              <a:gd name="connsiteX307" fmla="*/ 2121769 w 12192000"/>
              <a:gd name="connsiteY307" fmla="*/ 6265897 h 6858000"/>
              <a:gd name="connsiteX308" fmla="*/ 2063279 w 12192000"/>
              <a:gd name="connsiteY308" fmla="*/ 6230326 h 6858000"/>
              <a:gd name="connsiteX309" fmla="*/ 1961177 w 12192000"/>
              <a:gd name="connsiteY309" fmla="*/ 6175750 h 6858000"/>
              <a:gd name="connsiteX310" fmla="*/ 1940650 w 12192000"/>
              <a:gd name="connsiteY310" fmla="*/ 6163189 h 6858000"/>
              <a:gd name="connsiteX311" fmla="*/ 1927814 w 12192000"/>
              <a:gd name="connsiteY311" fmla="*/ 6148653 h 6858000"/>
              <a:gd name="connsiteX312" fmla="*/ 1929028 w 12192000"/>
              <a:gd name="connsiteY312" fmla="*/ 6142021 h 6858000"/>
              <a:gd name="connsiteX313" fmla="*/ 1918509 w 12192000"/>
              <a:gd name="connsiteY313" fmla="*/ 6134512 h 6858000"/>
              <a:gd name="connsiteX314" fmla="*/ 1916718 w 12192000"/>
              <a:gd name="connsiteY314" fmla="*/ 6131733 h 6858000"/>
              <a:gd name="connsiteX315" fmla="*/ 1905431 w 12192000"/>
              <a:gd name="connsiteY315" fmla="*/ 6116581 h 6858000"/>
              <a:gd name="connsiteX316" fmla="*/ 1856375 w 12192000"/>
              <a:gd name="connsiteY316" fmla="*/ 6103646 h 6858000"/>
              <a:gd name="connsiteX317" fmla="*/ 1816551 w 12192000"/>
              <a:gd name="connsiteY317" fmla="*/ 6071761 h 6858000"/>
              <a:gd name="connsiteX318" fmla="*/ 1633798 w 12192000"/>
              <a:gd name="connsiteY318" fmla="*/ 5975947 h 6858000"/>
              <a:gd name="connsiteX319" fmla="*/ 1595623 w 12192000"/>
              <a:gd name="connsiteY319" fmla="*/ 5905102 h 6858000"/>
              <a:gd name="connsiteX320" fmla="*/ 1419833 w 12192000"/>
              <a:gd name="connsiteY320" fmla="*/ 5862012 h 6858000"/>
              <a:gd name="connsiteX321" fmla="*/ 1293711 w 12192000"/>
              <a:gd name="connsiteY321" fmla="*/ 5780774 h 6858000"/>
              <a:gd name="connsiteX322" fmla="*/ 1276884 w 12192000"/>
              <a:gd name="connsiteY322" fmla="*/ 5781282 h 6858000"/>
              <a:gd name="connsiteX323" fmla="*/ 1260832 w 12192000"/>
              <a:gd name="connsiteY323" fmla="*/ 5777530 h 6858000"/>
              <a:gd name="connsiteX324" fmla="*/ 1259737 w 12192000"/>
              <a:gd name="connsiteY324" fmla="*/ 5775777 h 6858000"/>
              <a:gd name="connsiteX325" fmla="*/ 1243663 w 12192000"/>
              <a:gd name="connsiteY325" fmla="*/ 5767569 h 6858000"/>
              <a:gd name="connsiteX326" fmla="*/ 1238401 w 12192000"/>
              <a:gd name="connsiteY326" fmla="*/ 5768358 h 6858000"/>
              <a:gd name="connsiteX327" fmla="*/ 1226827 w 12192000"/>
              <a:gd name="connsiteY327" fmla="*/ 5763537 h 6858000"/>
              <a:gd name="connsiteX328" fmla="*/ 1202553 w 12192000"/>
              <a:gd name="connsiteY328" fmla="*/ 5756225 h 6858000"/>
              <a:gd name="connsiteX329" fmla="*/ 1164932 w 12192000"/>
              <a:gd name="connsiteY329" fmla="*/ 5738590 h 6858000"/>
              <a:gd name="connsiteX330" fmla="*/ 1165111 w 12192000"/>
              <a:gd name="connsiteY330" fmla="*/ 5737421 h 6858000"/>
              <a:gd name="connsiteX331" fmla="*/ 1158259 w 12192000"/>
              <a:gd name="connsiteY331" fmla="*/ 5729163 h 6858000"/>
              <a:gd name="connsiteX332" fmla="*/ 1143665 w 12192000"/>
              <a:gd name="connsiteY332" fmla="*/ 5715599 h 6858000"/>
              <a:gd name="connsiteX333" fmla="*/ 1118122 w 12192000"/>
              <a:gd name="connsiteY333" fmla="*/ 5672283 h 6858000"/>
              <a:gd name="connsiteX334" fmla="*/ 1082268 w 12192000"/>
              <a:gd name="connsiteY334" fmla="*/ 5657351 h 6858000"/>
              <a:gd name="connsiteX335" fmla="*/ 1075393 w 12192000"/>
              <a:gd name="connsiteY335" fmla="*/ 5653807 h 6858000"/>
              <a:gd name="connsiteX336" fmla="*/ 1075396 w 12192000"/>
              <a:gd name="connsiteY336" fmla="*/ 5653514 h 6858000"/>
              <a:gd name="connsiteX337" fmla="*/ 1068424 w 12192000"/>
              <a:gd name="connsiteY337" fmla="*/ 5649335 h 6858000"/>
              <a:gd name="connsiteX338" fmla="*/ 1062858 w 12192000"/>
              <a:gd name="connsiteY338" fmla="*/ 5647349 h 6858000"/>
              <a:gd name="connsiteX339" fmla="*/ 1049520 w 12192000"/>
              <a:gd name="connsiteY339" fmla="*/ 5640476 h 6858000"/>
              <a:gd name="connsiteX340" fmla="*/ 1045864 w 12192000"/>
              <a:gd name="connsiteY340" fmla="*/ 5636633 h 6858000"/>
              <a:gd name="connsiteX341" fmla="*/ 1045757 w 12192000"/>
              <a:gd name="connsiteY341" fmla="*/ 5632979 h 6858000"/>
              <a:gd name="connsiteX342" fmla="*/ 1044350 w 12192000"/>
              <a:gd name="connsiteY342" fmla="*/ 5632652 h 6858000"/>
              <a:gd name="connsiteX343" fmla="*/ 1024186 w 12192000"/>
              <a:gd name="connsiteY343" fmla="*/ 5612300 h 6858000"/>
              <a:gd name="connsiteX344" fmla="*/ 973495 w 12192000"/>
              <a:gd name="connsiteY344" fmla="*/ 5575059 h 6858000"/>
              <a:gd name="connsiteX345" fmla="*/ 942299 w 12192000"/>
              <a:gd name="connsiteY345" fmla="*/ 5557148 h 6858000"/>
              <a:gd name="connsiteX346" fmla="*/ 859213 w 12192000"/>
              <a:gd name="connsiteY346" fmla="*/ 5504353 h 6858000"/>
              <a:gd name="connsiteX347" fmla="*/ 777621 w 12192000"/>
              <a:gd name="connsiteY347" fmla="*/ 5448518 h 6858000"/>
              <a:gd name="connsiteX348" fmla="*/ 746978 w 12192000"/>
              <a:gd name="connsiteY348" fmla="*/ 5404694 h 6858000"/>
              <a:gd name="connsiteX349" fmla="*/ 742331 w 12192000"/>
              <a:gd name="connsiteY349" fmla="*/ 5401459 h 6858000"/>
              <a:gd name="connsiteX350" fmla="*/ 728026 w 12192000"/>
              <a:gd name="connsiteY350" fmla="*/ 5397117 h 6858000"/>
              <a:gd name="connsiteX351" fmla="*/ 722379 w 12192000"/>
              <a:gd name="connsiteY351" fmla="*/ 5396227 h 6858000"/>
              <a:gd name="connsiteX352" fmla="*/ 714684 w 12192000"/>
              <a:gd name="connsiteY352" fmla="*/ 5393346 h 6858000"/>
              <a:gd name="connsiteX353" fmla="*/ 714579 w 12192000"/>
              <a:gd name="connsiteY353" fmla="*/ 5393038 h 6858000"/>
              <a:gd name="connsiteX354" fmla="*/ 707205 w 12192000"/>
              <a:gd name="connsiteY354" fmla="*/ 5390802 h 6858000"/>
              <a:gd name="connsiteX355" fmla="*/ 670052 w 12192000"/>
              <a:gd name="connsiteY355" fmla="*/ 5382838 h 6858000"/>
              <a:gd name="connsiteX356" fmla="*/ 631523 w 12192000"/>
              <a:gd name="connsiteY356" fmla="*/ 5343039 h 6858000"/>
              <a:gd name="connsiteX357" fmla="*/ 613641 w 12192000"/>
              <a:gd name="connsiteY357" fmla="*/ 5331978 h 6858000"/>
              <a:gd name="connsiteX358" fmla="*/ 604546 w 12192000"/>
              <a:gd name="connsiteY358" fmla="*/ 5324813 h 6858000"/>
              <a:gd name="connsiteX359" fmla="*/ 604272 w 12192000"/>
              <a:gd name="connsiteY359" fmla="*/ 5323553 h 6858000"/>
              <a:gd name="connsiteX360" fmla="*/ 568614 w 12192000"/>
              <a:gd name="connsiteY360" fmla="*/ 5316038 h 6858000"/>
              <a:gd name="connsiteX361" fmla="*/ 564563 w 12192000"/>
              <a:gd name="connsiteY361" fmla="*/ 5313140 h 6858000"/>
              <a:gd name="connsiteX362" fmla="*/ 540445 w 12192000"/>
              <a:gd name="connsiteY362" fmla="*/ 5310669 h 6858000"/>
              <a:gd name="connsiteX363" fmla="*/ 528452 w 12192000"/>
              <a:gd name="connsiteY363" fmla="*/ 5308096 h 6858000"/>
              <a:gd name="connsiteX364" fmla="*/ 524103 w 12192000"/>
              <a:gd name="connsiteY364" fmla="*/ 5310045 h 6858000"/>
              <a:gd name="connsiteX365" fmla="*/ 506887 w 12192000"/>
              <a:gd name="connsiteY365" fmla="*/ 5304890 h 6858000"/>
              <a:gd name="connsiteX366" fmla="*/ 505272 w 12192000"/>
              <a:gd name="connsiteY366" fmla="*/ 5303292 h 6858000"/>
              <a:gd name="connsiteX367" fmla="*/ 489724 w 12192000"/>
              <a:gd name="connsiteY367" fmla="*/ 5302789 h 6858000"/>
              <a:gd name="connsiteX368" fmla="*/ 475061 w 12192000"/>
              <a:gd name="connsiteY368" fmla="*/ 5306899 h 6858000"/>
              <a:gd name="connsiteX369" fmla="*/ 313310 w 12192000"/>
              <a:gd name="connsiteY369" fmla="*/ 5283017 h 6858000"/>
              <a:gd name="connsiteX370" fmla="*/ 121319 w 12192000"/>
              <a:gd name="connsiteY370" fmla="*/ 5205740 h 6858000"/>
              <a:gd name="connsiteX371" fmla="*/ 102916 w 12192000"/>
              <a:gd name="connsiteY371" fmla="*/ 5175442 h 6858000"/>
              <a:gd name="connsiteX372" fmla="*/ 5531 w 12192000"/>
              <a:gd name="connsiteY372" fmla="*/ 5150468 h 6858000"/>
              <a:gd name="connsiteX373" fmla="*/ 0 w 12192000"/>
              <a:gd name="connsiteY373" fmla="*/ 5148137 h 6858000"/>
              <a:gd name="connsiteX374" fmla="*/ 0 w 12192000"/>
              <a:gd name="connsiteY374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51913 w 12192000"/>
              <a:gd name="connsiteY286" fmla="*/ 6533309 h 6858000"/>
              <a:gd name="connsiteX287" fmla="*/ 2634424 w 12192000"/>
              <a:gd name="connsiteY287" fmla="*/ 6521851 h 6858000"/>
              <a:gd name="connsiteX288" fmla="*/ 2611193 w 12192000"/>
              <a:gd name="connsiteY288" fmla="*/ 6514476 h 6858000"/>
              <a:gd name="connsiteX289" fmla="*/ 2528835 w 12192000"/>
              <a:gd name="connsiteY289" fmla="*/ 6487649 h 6858000"/>
              <a:gd name="connsiteX290" fmla="*/ 2514424 w 12192000"/>
              <a:gd name="connsiteY290" fmla="*/ 6486794 h 6858000"/>
              <a:gd name="connsiteX291" fmla="*/ 2471857 w 12192000"/>
              <a:gd name="connsiteY291" fmla="*/ 6467930 h 6858000"/>
              <a:gd name="connsiteX292" fmla="*/ 2406746 w 12192000"/>
              <a:gd name="connsiteY292" fmla="*/ 6449571 h 6858000"/>
              <a:gd name="connsiteX293" fmla="*/ 2400673 w 12192000"/>
              <a:gd name="connsiteY293" fmla="*/ 6445392 h 6858000"/>
              <a:gd name="connsiteX294" fmla="*/ 2375430 w 12192000"/>
              <a:gd name="connsiteY294" fmla="*/ 6436198 h 6858000"/>
              <a:gd name="connsiteX295" fmla="*/ 2361493 w 12192000"/>
              <a:gd name="connsiteY295" fmla="*/ 6435403 h 6858000"/>
              <a:gd name="connsiteX296" fmla="*/ 2350645 w 12192000"/>
              <a:gd name="connsiteY296" fmla="*/ 6424146 h 6858000"/>
              <a:gd name="connsiteX297" fmla="*/ 2348985 w 12192000"/>
              <a:gd name="connsiteY297" fmla="*/ 6417814 h 6858000"/>
              <a:gd name="connsiteX298" fmla="*/ 2330080 w 12192000"/>
              <a:gd name="connsiteY298" fmla="*/ 6414668 h 6858000"/>
              <a:gd name="connsiteX299" fmla="*/ 2316586 w 12192000"/>
              <a:gd name="connsiteY299" fmla="*/ 6377565 h 6858000"/>
              <a:gd name="connsiteX300" fmla="*/ 2284680 w 12192000"/>
              <a:gd name="connsiteY300" fmla="*/ 6395205 h 6858000"/>
              <a:gd name="connsiteX301" fmla="*/ 2263087 w 12192000"/>
              <a:gd name="connsiteY301" fmla="*/ 6382363 h 6858000"/>
              <a:gd name="connsiteX302" fmla="*/ 2256073 w 12192000"/>
              <a:gd name="connsiteY302" fmla="*/ 6379356 h 6858000"/>
              <a:gd name="connsiteX303" fmla="*/ 2242767 w 12192000"/>
              <a:gd name="connsiteY303" fmla="*/ 6365725 h 6858000"/>
              <a:gd name="connsiteX304" fmla="*/ 2214365 w 12192000"/>
              <a:gd name="connsiteY304" fmla="*/ 6348883 h 6858000"/>
              <a:gd name="connsiteX305" fmla="*/ 2167979 w 12192000"/>
              <a:gd name="connsiteY305" fmla="*/ 6306176 h 6858000"/>
              <a:gd name="connsiteX306" fmla="*/ 2139905 w 12192000"/>
              <a:gd name="connsiteY306" fmla="*/ 6283989 h 6858000"/>
              <a:gd name="connsiteX307" fmla="*/ 2121769 w 12192000"/>
              <a:gd name="connsiteY307" fmla="*/ 6265897 h 6858000"/>
              <a:gd name="connsiteX308" fmla="*/ 2063279 w 12192000"/>
              <a:gd name="connsiteY308" fmla="*/ 6230326 h 6858000"/>
              <a:gd name="connsiteX309" fmla="*/ 1961177 w 12192000"/>
              <a:gd name="connsiteY309" fmla="*/ 6175750 h 6858000"/>
              <a:gd name="connsiteX310" fmla="*/ 1940650 w 12192000"/>
              <a:gd name="connsiteY310" fmla="*/ 6163189 h 6858000"/>
              <a:gd name="connsiteX311" fmla="*/ 1927814 w 12192000"/>
              <a:gd name="connsiteY311" fmla="*/ 6148653 h 6858000"/>
              <a:gd name="connsiteX312" fmla="*/ 1929028 w 12192000"/>
              <a:gd name="connsiteY312" fmla="*/ 6142021 h 6858000"/>
              <a:gd name="connsiteX313" fmla="*/ 1918509 w 12192000"/>
              <a:gd name="connsiteY313" fmla="*/ 6134512 h 6858000"/>
              <a:gd name="connsiteX314" fmla="*/ 1916718 w 12192000"/>
              <a:gd name="connsiteY314" fmla="*/ 6131733 h 6858000"/>
              <a:gd name="connsiteX315" fmla="*/ 1905431 w 12192000"/>
              <a:gd name="connsiteY315" fmla="*/ 6116581 h 6858000"/>
              <a:gd name="connsiteX316" fmla="*/ 1856375 w 12192000"/>
              <a:gd name="connsiteY316" fmla="*/ 6103646 h 6858000"/>
              <a:gd name="connsiteX317" fmla="*/ 1776358 w 12192000"/>
              <a:gd name="connsiteY317" fmla="*/ 6031568 h 6858000"/>
              <a:gd name="connsiteX318" fmla="*/ 1633798 w 12192000"/>
              <a:gd name="connsiteY318" fmla="*/ 5975947 h 6858000"/>
              <a:gd name="connsiteX319" fmla="*/ 1595623 w 12192000"/>
              <a:gd name="connsiteY319" fmla="*/ 5905102 h 6858000"/>
              <a:gd name="connsiteX320" fmla="*/ 1419833 w 12192000"/>
              <a:gd name="connsiteY320" fmla="*/ 5862012 h 6858000"/>
              <a:gd name="connsiteX321" fmla="*/ 1293711 w 12192000"/>
              <a:gd name="connsiteY321" fmla="*/ 5780774 h 6858000"/>
              <a:gd name="connsiteX322" fmla="*/ 1276884 w 12192000"/>
              <a:gd name="connsiteY322" fmla="*/ 5781282 h 6858000"/>
              <a:gd name="connsiteX323" fmla="*/ 1260832 w 12192000"/>
              <a:gd name="connsiteY323" fmla="*/ 5777530 h 6858000"/>
              <a:gd name="connsiteX324" fmla="*/ 1259737 w 12192000"/>
              <a:gd name="connsiteY324" fmla="*/ 5775777 h 6858000"/>
              <a:gd name="connsiteX325" fmla="*/ 1243663 w 12192000"/>
              <a:gd name="connsiteY325" fmla="*/ 5767569 h 6858000"/>
              <a:gd name="connsiteX326" fmla="*/ 1238401 w 12192000"/>
              <a:gd name="connsiteY326" fmla="*/ 5768358 h 6858000"/>
              <a:gd name="connsiteX327" fmla="*/ 1226827 w 12192000"/>
              <a:gd name="connsiteY327" fmla="*/ 5763537 h 6858000"/>
              <a:gd name="connsiteX328" fmla="*/ 1202553 w 12192000"/>
              <a:gd name="connsiteY328" fmla="*/ 5756225 h 6858000"/>
              <a:gd name="connsiteX329" fmla="*/ 1164932 w 12192000"/>
              <a:gd name="connsiteY329" fmla="*/ 5738590 h 6858000"/>
              <a:gd name="connsiteX330" fmla="*/ 1165111 w 12192000"/>
              <a:gd name="connsiteY330" fmla="*/ 5737421 h 6858000"/>
              <a:gd name="connsiteX331" fmla="*/ 1158259 w 12192000"/>
              <a:gd name="connsiteY331" fmla="*/ 5729163 h 6858000"/>
              <a:gd name="connsiteX332" fmla="*/ 1143665 w 12192000"/>
              <a:gd name="connsiteY332" fmla="*/ 5715599 h 6858000"/>
              <a:gd name="connsiteX333" fmla="*/ 1118122 w 12192000"/>
              <a:gd name="connsiteY333" fmla="*/ 5672283 h 6858000"/>
              <a:gd name="connsiteX334" fmla="*/ 1082268 w 12192000"/>
              <a:gd name="connsiteY334" fmla="*/ 5657351 h 6858000"/>
              <a:gd name="connsiteX335" fmla="*/ 1075393 w 12192000"/>
              <a:gd name="connsiteY335" fmla="*/ 5653807 h 6858000"/>
              <a:gd name="connsiteX336" fmla="*/ 1075396 w 12192000"/>
              <a:gd name="connsiteY336" fmla="*/ 5653514 h 6858000"/>
              <a:gd name="connsiteX337" fmla="*/ 1068424 w 12192000"/>
              <a:gd name="connsiteY337" fmla="*/ 5649335 h 6858000"/>
              <a:gd name="connsiteX338" fmla="*/ 1062858 w 12192000"/>
              <a:gd name="connsiteY338" fmla="*/ 5647349 h 6858000"/>
              <a:gd name="connsiteX339" fmla="*/ 1049520 w 12192000"/>
              <a:gd name="connsiteY339" fmla="*/ 5640476 h 6858000"/>
              <a:gd name="connsiteX340" fmla="*/ 1045864 w 12192000"/>
              <a:gd name="connsiteY340" fmla="*/ 5636633 h 6858000"/>
              <a:gd name="connsiteX341" fmla="*/ 1045757 w 12192000"/>
              <a:gd name="connsiteY341" fmla="*/ 5632979 h 6858000"/>
              <a:gd name="connsiteX342" fmla="*/ 1044350 w 12192000"/>
              <a:gd name="connsiteY342" fmla="*/ 5632652 h 6858000"/>
              <a:gd name="connsiteX343" fmla="*/ 1024186 w 12192000"/>
              <a:gd name="connsiteY343" fmla="*/ 5612300 h 6858000"/>
              <a:gd name="connsiteX344" fmla="*/ 973495 w 12192000"/>
              <a:gd name="connsiteY344" fmla="*/ 5575059 h 6858000"/>
              <a:gd name="connsiteX345" fmla="*/ 942299 w 12192000"/>
              <a:gd name="connsiteY345" fmla="*/ 5557148 h 6858000"/>
              <a:gd name="connsiteX346" fmla="*/ 859213 w 12192000"/>
              <a:gd name="connsiteY346" fmla="*/ 5504353 h 6858000"/>
              <a:gd name="connsiteX347" fmla="*/ 777621 w 12192000"/>
              <a:gd name="connsiteY347" fmla="*/ 5448518 h 6858000"/>
              <a:gd name="connsiteX348" fmla="*/ 746978 w 12192000"/>
              <a:gd name="connsiteY348" fmla="*/ 5404694 h 6858000"/>
              <a:gd name="connsiteX349" fmla="*/ 742331 w 12192000"/>
              <a:gd name="connsiteY349" fmla="*/ 5401459 h 6858000"/>
              <a:gd name="connsiteX350" fmla="*/ 728026 w 12192000"/>
              <a:gd name="connsiteY350" fmla="*/ 5397117 h 6858000"/>
              <a:gd name="connsiteX351" fmla="*/ 722379 w 12192000"/>
              <a:gd name="connsiteY351" fmla="*/ 5396227 h 6858000"/>
              <a:gd name="connsiteX352" fmla="*/ 714684 w 12192000"/>
              <a:gd name="connsiteY352" fmla="*/ 5393346 h 6858000"/>
              <a:gd name="connsiteX353" fmla="*/ 714579 w 12192000"/>
              <a:gd name="connsiteY353" fmla="*/ 5393038 h 6858000"/>
              <a:gd name="connsiteX354" fmla="*/ 707205 w 12192000"/>
              <a:gd name="connsiteY354" fmla="*/ 5390802 h 6858000"/>
              <a:gd name="connsiteX355" fmla="*/ 670052 w 12192000"/>
              <a:gd name="connsiteY355" fmla="*/ 5382838 h 6858000"/>
              <a:gd name="connsiteX356" fmla="*/ 631523 w 12192000"/>
              <a:gd name="connsiteY356" fmla="*/ 5343039 h 6858000"/>
              <a:gd name="connsiteX357" fmla="*/ 613641 w 12192000"/>
              <a:gd name="connsiteY357" fmla="*/ 5331978 h 6858000"/>
              <a:gd name="connsiteX358" fmla="*/ 604546 w 12192000"/>
              <a:gd name="connsiteY358" fmla="*/ 5324813 h 6858000"/>
              <a:gd name="connsiteX359" fmla="*/ 604272 w 12192000"/>
              <a:gd name="connsiteY359" fmla="*/ 5323553 h 6858000"/>
              <a:gd name="connsiteX360" fmla="*/ 568614 w 12192000"/>
              <a:gd name="connsiteY360" fmla="*/ 5316038 h 6858000"/>
              <a:gd name="connsiteX361" fmla="*/ 564563 w 12192000"/>
              <a:gd name="connsiteY361" fmla="*/ 5313140 h 6858000"/>
              <a:gd name="connsiteX362" fmla="*/ 540445 w 12192000"/>
              <a:gd name="connsiteY362" fmla="*/ 5310669 h 6858000"/>
              <a:gd name="connsiteX363" fmla="*/ 528452 w 12192000"/>
              <a:gd name="connsiteY363" fmla="*/ 5308096 h 6858000"/>
              <a:gd name="connsiteX364" fmla="*/ 524103 w 12192000"/>
              <a:gd name="connsiteY364" fmla="*/ 5310045 h 6858000"/>
              <a:gd name="connsiteX365" fmla="*/ 506887 w 12192000"/>
              <a:gd name="connsiteY365" fmla="*/ 5304890 h 6858000"/>
              <a:gd name="connsiteX366" fmla="*/ 505272 w 12192000"/>
              <a:gd name="connsiteY366" fmla="*/ 5303292 h 6858000"/>
              <a:gd name="connsiteX367" fmla="*/ 489724 w 12192000"/>
              <a:gd name="connsiteY367" fmla="*/ 5302789 h 6858000"/>
              <a:gd name="connsiteX368" fmla="*/ 475061 w 12192000"/>
              <a:gd name="connsiteY368" fmla="*/ 5306899 h 6858000"/>
              <a:gd name="connsiteX369" fmla="*/ 313310 w 12192000"/>
              <a:gd name="connsiteY369" fmla="*/ 5283017 h 6858000"/>
              <a:gd name="connsiteX370" fmla="*/ 121319 w 12192000"/>
              <a:gd name="connsiteY370" fmla="*/ 5205740 h 6858000"/>
              <a:gd name="connsiteX371" fmla="*/ 102916 w 12192000"/>
              <a:gd name="connsiteY371" fmla="*/ 5175442 h 6858000"/>
              <a:gd name="connsiteX372" fmla="*/ 5531 w 12192000"/>
              <a:gd name="connsiteY372" fmla="*/ 5150468 h 6858000"/>
              <a:gd name="connsiteX373" fmla="*/ 0 w 12192000"/>
              <a:gd name="connsiteY373" fmla="*/ 5148137 h 6858000"/>
              <a:gd name="connsiteX374" fmla="*/ 0 w 12192000"/>
              <a:gd name="connsiteY374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51913 w 12192000"/>
              <a:gd name="connsiteY286" fmla="*/ 6533309 h 6858000"/>
              <a:gd name="connsiteX287" fmla="*/ 2634424 w 12192000"/>
              <a:gd name="connsiteY287" fmla="*/ 6521851 h 6858000"/>
              <a:gd name="connsiteX288" fmla="*/ 2611193 w 12192000"/>
              <a:gd name="connsiteY288" fmla="*/ 6514476 h 6858000"/>
              <a:gd name="connsiteX289" fmla="*/ 2528835 w 12192000"/>
              <a:gd name="connsiteY289" fmla="*/ 6487649 h 6858000"/>
              <a:gd name="connsiteX290" fmla="*/ 2514424 w 12192000"/>
              <a:gd name="connsiteY290" fmla="*/ 6486794 h 6858000"/>
              <a:gd name="connsiteX291" fmla="*/ 2471857 w 12192000"/>
              <a:gd name="connsiteY291" fmla="*/ 6467930 h 6858000"/>
              <a:gd name="connsiteX292" fmla="*/ 2406746 w 12192000"/>
              <a:gd name="connsiteY292" fmla="*/ 6449571 h 6858000"/>
              <a:gd name="connsiteX293" fmla="*/ 2400673 w 12192000"/>
              <a:gd name="connsiteY293" fmla="*/ 6445392 h 6858000"/>
              <a:gd name="connsiteX294" fmla="*/ 2375430 w 12192000"/>
              <a:gd name="connsiteY294" fmla="*/ 6436198 h 6858000"/>
              <a:gd name="connsiteX295" fmla="*/ 2361493 w 12192000"/>
              <a:gd name="connsiteY295" fmla="*/ 6435403 h 6858000"/>
              <a:gd name="connsiteX296" fmla="*/ 2350645 w 12192000"/>
              <a:gd name="connsiteY296" fmla="*/ 6424146 h 6858000"/>
              <a:gd name="connsiteX297" fmla="*/ 2348985 w 12192000"/>
              <a:gd name="connsiteY297" fmla="*/ 6417814 h 6858000"/>
              <a:gd name="connsiteX298" fmla="*/ 2330080 w 12192000"/>
              <a:gd name="connsiteY298" fmla="*/ 6414668 h 6858000"/>
              <a:gd name="connsiteX299" fmla="*/ 2316586 w 12192000"/>
              <a:gd name="connsiteY299" fmla="*/ 6377565 h 6858000"/>
              <a:gd name="connsiteX300" fmla="*/ 2284680 w 12192000"/>
              <a:gd name="connsiteY300" fmla="*/ 6395205 h 6858000"/>
              <a:gd name="connsiteX301" fmla="*/ 2263087 w 12192000"/>
              <a:gd name="connsiteY301" fmla="*/ 6382363 h 6858000"/>
              <a:gd name="connsiteX302" fmla="*/ 2256073 w 12192000"/>
              <a:gd name="connsiteY302" fmla="*/ 6379356 h 6858000"/>
              <a:gd name="connsiteX303" fmla="*/ 2242767 w 12192000"/>
              <a:gd name="connsiteY303" fmla="*/ 6365725 h 6858000"/>
              <a:gd name="connsiteX304" fmla="*/ 2214365 w 12192000"/>
              <a:gd name="connsiteY304" fmla="*/ 6348883 h 6858000"/>
              <a:gd name="connsiteX305" fmla="*/ 2180492 w 12192000"/>
              <a:gd name="connsiteY305" fmla="*/ 6275196 h 6858000"/>
              <a:gd name="connsiteX306" fmla="*/ 2167979 w 12192000"/>
              <a:gd name="connsiteY306" fmla="*/ 6306176 h 6858000"/>
              <a:gd name="connsiteX307" fmla="*/ 2139905 w 12192000"/>
              <a:gd name="connsiteY307" fmla="*/ 6283989 h 6858000"/>
              <a:gd name="connsiteX308" fmla="*/ 2121769 w 12192000"/>
              <a:gd name="connsiteY308" fmla="*/ 6265897 h 6858000"/>
              <a:gd name="connsiteX309" fmla="*/ 2063279 w 12192000"/>
              <a:gd name="connsiteY309" fmla="*/ 6230326 h 6858000"/>
              <a:gd name="connsiteX310" fmla="*/ 1961177 w 12192000"/>
              <a:gd name="connsiteY310" fmla="*/ 6175750 h 6858000"/>
              <a:gd name="connsiteX311" fmla="*/ 1940650 w 12192000"/>
              <a:gd name="connsiteY311" fmla="*/ 6163189 h 6858000"/>
              <a:gd name="connsiteX312" fmla="*/ 1927814 w 12192000"/>
              <a:gd name="connsiteY312" fmla="*/ 6148653 h 6858000"/>
              <a:gd name="connsiteX313" fmla="*/ 1929028 w 12192000"/>
              <a:gd name="connsiteY313" fmla="*/ 6142021 h 6858000"/>
              <a:gd name="connsiteX314" fmla="*/ 1918509 w 12192000"/>
              <a:gd name="connsiteY314" fmla="*/ 6134512 h 6858000"/>
              <a:gd name="connsiteX315" fmla="*/ 1916718 w 12192000"/>
              <a:gd name="connsiteY315" fmla="*/ 6131733 h 6858000"/>
              <a:gd name="connsiteX316" fmla="*/ 1905431 w 12192000"/>
              <a:gd name="connsiteY316" fmla="*/ 6116581 h 6858000"/>
              <a:gd name="connsiteX317" fmla="*/ 1856375 w 12192000"/>
              <a:gd name="connsiteY317" fmla="*/ 6103646 h 6858000"/>
              <a:gd name="connsiteX318" fmla="*/ 1776358 w 12192000"/>
              <a:gd name="connsiteY318" fmla="*/ 6031568 h 6858000"/>
              <a:gd name="connsiteX319" fmla="*/ 1633798 w 12192000"/>
              <a:gd name="connsiteY319" fmla="*/ 5975947 h 6858000"/>
              <a:gd name="connsiteX320" fmla="*/ 1595623 w 12192000"/>
              <a:gd name="connsiteY320" fmla="*/ 5905102 h 6858000"/>
              <a:gd name="connsiteX321" fmla="*/ 1419833 w 12192000"/>
              <a:gd name="connsiteY321" fmla="*/ 5862012 h 6858000"/>
              <a:gd name="connsiteX322" fmla="*/ 1293711 w 12192000"/>
              <a:gd name="connsiteY322" fmla="*/ 5780774 h 6858000"/>
              <a:gd name="connsiteX323" fmla="*/ 1276884 w 12192000"/>
              <a:gd name="connsiteY323" fmla="*/ 5781282 h 6858000"/>
              <a:gd name="connsiteX324" fmla="*/ 1260832 w 12192000"/>
              <a:gd name="connsiteY324" fmla="*/ 5777530 h 6858000"/>
              <a:gd name="connsiteX325" fmla="*/ 1259737 w 12192000"/>
              <a:gd name="connsiteY325" fmla="*/ 5775777 h 6858000"/>
              <a:gd name="connsiteX326" fmla="*/ 1243663 w 12192000"/>
              <a:gd name="connsiteY326" fmla="*/ 5767569 h 6858000"/>
              <a:gd name="connsiteX327" fmla="*/ 1238401 w 12192000"/>
              <a:gd name="connsiteY327" fmla="*/ 5768358 h 6858000"/>
              <a:gd name="connsiteX328" fmla="*/ 1226827 w 12192000"/>
              <a:gd name="connsiteY328" fmla="*/ 5763537 h 6858000"/>
              <a:gd name="connsiteX329" fmla="*/ 1202553 w 12192000"/>
              <a:gd name="connsiteY329" fmla="*/ 5756225 h 6858000"/>
              <a:gd name="connsiteX330" fmla="*/ 1164932 w 12192000"/>
              <a:gd name="connsiteY330" fmla="*/ 5738590 h 6858000"/>
              <a:gd name="connsiteX331" fmla="*/ 1165111 w 12192000"/>
              <a:gd name="connsiteY331" fmla="*/ 5737421 h 6858000"/>
              <a:gd name="connsiteX332" fmla="*/ 1158259 w 12192000"/>
              <a:gd name="connsiteY332" fmla="*/ 5729163 h 6858000"/>
              <a:gd name="connsiteX333" fmla="*/ 1143665 w 12192000"/>
              <a:gd name="connsiteY333" fmla="*/ 5715599 h 6858000"/>
              <a:gd name="connsiteX334" fmla="*/ 1118122 w 12192000"/>
              <a:gd name="connsiteY334" fmla="*/ 5672283 h 6858000"/>
              <a:gd name="connsiteX335" fmla="*/ 1082268 w 12192000"/>
              <a:gd name="connsiteY335" fmla="*/ 5657351 h 6858000"/>
              <a:gd name="connsiteX336" fmla="*/ 1075393 w 12192000"/>
              <a:gd name="connsiteY336" fmla="*/ 5653807 h 6858000"/>
              <a:gd name="connsiteX337" fmla="*/ 1075396 w 12192000"/>
              <a:gd name="connsiteY337" fmla="*/ 5653514 h 6858000"/>
              <a:gd name="connsiteX338" fmla="*/ 1068424 w 12192000"/>
              <a:gd name="connsiteY338" fmla="*/ 5649335 h 6858000"/>
              <a:gd name="connsiteX339" fmla="*/ 1062858 w 12192000"/>
              <a:gd name="connsiteY339" fmla="*/ 5647349 h 6858000"/>
              <a:gd name="connsiteX340" fmla="*/ 1049520 w 12192000"/>
              <a:gd name="connsiteY340" fmla="*/ 5640476 h 6858000"/>
              <a:gd name="connsiteX341" fmla="*/ 1045864 w 12192000"/>
              <a:gd name="connsiteY341" fmla="*/ 5636633 h 6858000"/>
              <a:gd name="connsiteX342" fmla="*/ 1045757 w 12192000"/>
              <a:gd name="connsiteY342" fmla="*/ 5632979 h 6858000"/>
              <a:gd name="connsiteX343" fmla="*/ 1044350 w 12192000"/>
              <a:gd name="connsiteY343" fmla="*/ 5632652 h 6858000"/>
              <a:gd name="connsiteX344" fmla="*/ 1024186 w 12192000"/>
              <a:gd name="connsiteY344" fmla="*/ 5612300 h 6858000"/>
              <a:gd name="connsiteX345" fmla="*/ 973495 w 12192000"/>
              <a:gd name="connsiteY345" fmla="*/ 5575059 h 6858000"/>
              <a:gd name="connsiteX346" fmla="*/ 942299 w 12192000"/>
              <a:gd name="connsiteY346" fmla="*/ 5557148 h 6858000"/>
              <a:gd name="connsiteX347" fmla="*/ 859213 w 12192000"/>
              <a:gd name="connsiteY347" fmla="*/ 5504353 h 6858000"/>
              <a:gd name="connsiteX348" fmla="*/ 777621 w 12192000"/>
              <a:gd name="connsiteY348" fmla="*/ 5448518 h 6858000"/>
              <a:gd name="connsiteX349" fmla="*/ 746978 w 12192000"/>
              <a:gd name="connsiteY349" fmla="*/ 5404694 h 6858000"/>
              <a:gd name="connsiteX350" fmla="*/ 742331 w 12192000"/>
              <a:gd name="connsiteY350" fmla="*/ 5401459 h 6858000"/>
              <a:gd name="connsiteX351" fmla="*/ 728026 w 12192000"/>
              <a:gd name="connsiteY351" fmla="*/ 5397117 h 6858000"/>
              <a:gd name="connsiteX352" fmla="*/ 722379 w 12192000"/>
              <a:gd name="connsiteY352" fmla="*/ 5396227 h 6858000"/>
              <a:gd name="connsiteX353" fmla="*/ 714684 w 12192000"/>
              <a:gd name="connsiteY353" fmla="*/ 5393346 h 6858000"/>
              <a:gd name="connsiteX354" fmla="*/ 714579 w 12192000"/>
              <a:gd name="connsiteY354" fmla="*/ 5393038 h 6858000"/>
              <a:gd name="connsiteX355" fmla="*/ 707205 w 12192000"/>
              <a:gd name="connsiteY355" fmla="*/ 5390802 h 6858000"/>
              <a:gd name="connsiteX356" fmla="*/ 670052 w 12192000"/>
              <a:gd name="connsiteY356" fmla="*/ 5382838 h 6858000"/>
              <a:gd name="connsiteX357" fmla="*/ 631523 w 12192000"/>
              <a:gd name="connsiteY357" fmla="*/ 5343039 h 6858000"/>
              <a:gd name="connsiteX358" fmla="*/ 613641 w 12192000"/>
              <a:gd name="connsiteY358" fmla="*/ 5331978 h 6858000"/>
              <a:gd name="connsiteX359" fmla="*/ 604546 w 12192000"/>
              <a:gd name="connsiteY359" fmla="*/ 5324813 h 6858000"/>
              <a:gd name="connsiteX360" fmla="*/ 604272 w 12192000"/>
              <a:gd name="connsiteY360" fmla="*/ 5323553 h 6858000"/>
              <a:gd name="connsiteX361" fmla="*/ 568614 w 12192000"/>
              <a:gd name="connsiteY361" fmla="*/ 5316038 h 6858000"/>
              <a:gd name="connsiteX362" fmla="*/ 564563 w 12192000"/>
              <a:gd name="connsiteY362" fmla="*/ 5313140 h 6858000"/>
              <a:gd name="connsiteX363" fmla="*/ 540445 w 12192000"/>
              <a:gd name="connsiteY363" fmla="*/ 5310669 h 6858000"/>
              <a:gd name="connsiteX364" fmla="*/ 528452 w 12192000"/>
              <a:gd name="connsiteY364" fmla="*/ 5308096 h 6858000"/>
              <a:gd name="connsiteX365" fmla="*/ 524103 w 12192000"/>
              <a:gd name="connsiteY365" fmla="*/ 5310045 h 6858000"/>
              <a:gd name="connsiteX366" fmla="*/ 506887 w 12192000"/>
              <a:gd name="connsiteY366" fmla="*/ 5304890 h 6858000"/>
              <a:gd name="connsiteX367" fmla="*/ 505272 w 12192000"/>
              <a:gd name="connsiteY367" fmla="*/ 5303292 h 6858000"/>
              <a:gd name="connsiteX368" fmla="*/ 489724 w 12192000"/>
              <a:gd name="connsiteY368" fmla="*/ 5302789 h 6858000"/>
              <a:gd name="connsiteX369" fmla="*/ 475061 w 12192000"/>
              <a:gd name="connsiteY369" fmla="*/ 5306899 h 6858000"/>
              <a:gd name="connsiteX370" fmla="*/ 313310 w 12192000"/>
              <a:gd name="connsiteY370" fmla="*/ 5283017 h 6858000"/>
              <a:gd name="connsiteX371" fmla="*/ 121319 w 12192000"/>
              <a:gd name="connsiteY371" fmla="*/ 5205740 h 6858000"/>
              <a:gd name="connsiteX372" fmla="*/ 102916 w 12192000"/>
              <a:gd name="connsiteY372" fmla="*/ 5175442 h 6858000"/>
              <a:gd name="connsiteX373" fmla="*/ 5531 w 12192000"/>
              <a:gd name="connsiteY373" fmla="*/ 5150468 h 6858000"/>
              <a:gd name="connsiteX374" fmla="*/ 0 w 12192000"/>
              <a:gd name="connsiteY374" fmla="*/ 5148137 h 6858000"/>
              <a:gd name="connsiteX375" fmla="*/ 0 w 12192000"/>
              <a:gd name="connsiteY375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51913 w 12192000"/>
              <a:gd name="connsiteY286" fmla="*/ 6533309 h 6858000"/>
              <a:gd name="connsiteX287" fmla="*/ 2634424 w 12192000"/>
              <a:gd name="connsiteY287" fmla="*/ 6521851 h 6858000"/>
              <a:gd name="connsiteX288" fmla="*/ 2611193 w 12192000"/>
              <a:gd name="connsiteY288" fmla="*/ 6514476 h 6858000"/>
              <a:gd name="connsiteX289" fmla="*/ 2528835 w 12192000"/>
              <a:gd name="connsiteY289" fmla="*/ 6487649 h 6858000"/>
              <a:gd name="connsiteX290" fmla="*/ 2514424 w 12192000"/>
              <a:gd name="connsiteY290" fmla="*/ 6486794 h 6858000"/>
              <a:gd name="connsiteX291" fmla="*/ 2471857 w 12192000"/>
              <a:gd name="connsiteY291" fmla="*/ 6467930 h 6858000"/>
              <a:gd name="connsiteX292" fmla="*/ 2406746 w 12192000"/>
              <a:gd name="connsiteY292" fmla="*/ 6449571 h 6858000"/>
              <a:gd name="connsiteX293" fmla="*/ 2400673 w 12192000"/>
              <a:gd name="connsiteY293" fmla="*/ 6445392 h 6858000"/>
              <a:gd name="connsiteX294" fmla="*/ 2375430 w 12192000"/>
              <a:gd name="connsiteY294" fmla="*/ 6436198 h 6858000"/>
              <a:gd name="connsiteX295" fmla="*/ 2361493 w 12192000"/>
              <a:gd name="connsiteY295" fmla="*/ 6435403 h 6858000"/>
              <a:gd name="connsiteX296" fmla="*/ 2350645 w 12192000"/>
              <a:gd name="connsiteY296" fmla="*/ 6424146 h 6858000"/>
              <a:gd name="connsiteX297" fmla="*/ 2348985 w 12192000"/>
              <a:gd name="connsiteY297" fmla="*/ 6417814 h 6858000"/>
              <a:gd name="connsiteX298" fmla="*/ 2330080 w 12192000"/>
              <a:gd name="connsiteY298" fmla="*/ 6414668 h 6858000"/>
              <a:gd name="connsiteX299" fmla="*/ 2316586 w 12192000"/>
              <a:gd name="connsiteY299" fmla="*/ 6377565 h 6858000"/>
              <a:gd name="connsiteX300" fmla="*/ 2284680 w 12192000"/>
              <a:gd name="connsiteY300" fmla="*/ 6395205 h 6858000"/>
              <a:gd name="connsiteX301" fmla="*/ 2263087 w 12192000"/>
              <a:gd name="connsiteY301" fmla="*/ 6382363 h 6858000"/>
              <a:gd name="connsiteX302" fmla="*/ 2256073 w 12192000"/>
              <a:gd name="connsiteY302" fmla="*/ 6379356 h 6858000"/>
              <a:gd name="connsiteX303" fmla="*/ 2242767 w 12192000"/>
              <a:gd name="connsiteY303" fmla="*/ 6365725 h 6858000"/>
              <a:gd name="connsiteX304" fmla="*/ 2180492 w 12192000"/>
              <a:gd name="connsiteY304" fmla="*/ 6275196 h 6858000"/>
              <a:gd name="connsiteX305" fmla="*/ 2167979 w 12192000"/>
              <a:gd name="connsiteY305" fmla="*/ 6306176 h 6858000"/>
              <a:gd name="connsiteX306" fmla="*/ 2139905 w 12192000"/>
              <a:gd name="connsiteY306" fmla="*/ 6283989 h 6858000"/>
              <a:gd name="connsiteX307" fmla="*/ 2121769 w 12192000"/>
              <a:gd name="connsiteY307" fmla="*/ 6265897 h 6858000"/>
              <a:gd name="connsiteX308" fmla="*/ 2063279 w 12192000"/>
              <a:gd name="connsiteY308" fmla="*/ 6230326 h 6858000"/>
              <a:gd name="connsiteX309" fmla="*/ 1961177 w 12192000"/>
              <a:gd name="connsiteY309" fmla="*/ 6175750 h 6858000"/>
              <a:gd name="connsiteX310" fmla="*/ 1940650 w 12192000"/>
              <a:gd name="connsiteY310" fmla="*/ 6163189 h 6858000"/>
              <a:gd name="connsiteX311" fmla="*/ 1927814 w 12192000"/>
              <a:gd name="connsiteY311" fmla="*/ 6148653 h 6858000"/>
              <a:gd name="connsiteX312" fmla="*/ 1929028 w 12192000"/>
              <a:gd name="connsiteY312" fmla="*/ 6142021 h 6858000"/>
              <a:gd name="connsiteX313" fmla="*/ 1918509 w 12192000"/>
              <a:gd name="connsiteY313" fmla="*/ 6134512 h 6858000"/>
              <a:gd name="connsiteX314" fmla="*/ 1916718 w 12192000"/>
              <a:gd name="connsiteY314" fmla="*/ 6131733 h 6858000"/>
              <a:gd name="connsiteX315" fmla="*/ 1905431 w 12192000"/>
              <a:gd name="connsiteY315" fmla="*/ 6116581 h 6858000"/>
              <a:gd name="connsiteX316" fmla="*/ 1856375 w 12192000"/>
              <a:gd name="connsiteY316" fmla="*/ 6103646 h 6858000"/>
              <a:gd name="connsiteX317" fmla="*/ 1776358 w 12192000"/>
              <a:gd name="connsiteY317" fmla="*/ 6031568 h 6858000"/>
              <a:gd name="connsiteX318" fmla="*/ 1633798 w 12192000"/>
              <a:gd name="connsiteY318" fmla="*/ 5975947 h 6858000"/>
              <a:gd name="connsiteX319" fmla="*/ 1595623 w 12192000"/>
              <a:gd name="connsiteY319" fmla="*/ 5905102 h 6858000"/>
              <a:gd name="connsiteX320" fmla="*/ 1419833 w 12192000"/>
              <a:gd name="connsiteY320" fmla="*/ 5862012 h 6858000"/>
              <a:gd name="connsiteX321" fmla="*/ 1293711 w 12192000"/>
              <a:gd name="connsiteY321" fmla="*/ 5780774 h 6858000"/>
              <a:gd name="connsiteX322" fmla="*/ 1276884 w 12192000"/>
              <a:gd name="connsiteY322" fmla="*/ 5781282 h 6858000"/>
              <a:gd name="connsiteX323" fmla="*/ 1260832 w 12192000"/>
              <a:gd name="connsiteY323" fmla="*/ 5777530 h 6858000"/>
              <a:gd name="connsiteX324" fmla="*/ 1259737 w 12192000"/>
              <a:gd name="connsiteY324" fmla="*/ 5775777 h 6858000"/>
              <a:gd name="connsiteX325" fmla="*/ 1243663 w 12192000"/>
              <a:gd name="connsiteY325" fmla="*/ 5767569 h 6858000"/>
              <a:gd name="connsiteX326" fmla="*/ 1238401 w 12192000"/>
              <a:gd name="connsiteY326" fmla="*/ 5768358 h 6858000"/>
              <a:gd name="connsiteX327" fmla="*/ 1226827 w 12192000"/>
              <a:gd name="connsiteY327" fmla="*/ 5763537 h 6858000"/>
              <a:gd name="connsiteX328" fmla="*/ 1202553 w 12192000"/>
              <a:gd name="connsiteY328" fmla="*/ 5756225 h 6858000"/>
              <a:gd name="connsiteX329" fmla="*/ 1164932 w 12192000"/>
              <a:gd name="connsiteY329" fmla="*/ 5738590 h 6858000"/>
              <a:gd name="connsiteX330" fmla="*/ 1165111 w 12192000"/>
              <a:gd name="connsiteY330" fmla="*/ 5737421 h 6858000"/>
              <a:gd name="connsiteX331" fmla="*/ 1158259 w 12192000"/>
              <a:gd name="connsiteY331" fmla="*/ 5729163 h 6858000"/>
              <a:gd name="connsiteX332" fmla="*/ 1143665 w 12192000"/>
              <a:gd name="connsiteY332" fmla="*/ 5715599 h 6858000"/>
              <a:gd name="connsiteX333" fmla="*/ 1118122 w 12192000"/>
              <a:gd name="connsiteY333" fmla="*/ 5672283 h 6858000"/>
              <a:gd name="connsiteX334" fmla="*/ 1082268 w 12192000"/>
              <a:gd name="connsiteY334" fmla="*/ 5657351 h 6858000"/>
              <a:gd name="connsiteX335" fmla="*/ 1075393 w 12192000"/>
              <a:gd name="connsiteY335" fmla="*/ 5653807 h 6858000"/>
              <a:gd name="connsiteX336" fmla="*/ 1075396 w 12192000"/>
              <a:gd name="connsiteY336" fmla="*/ 5653514 h 6858000"/>
              <a:gd name="connsiteX337" fmla="*/ 1068424 w 12192000"/>
              <a:gd name="connsiteY337" fmla="*/ 5649335 h 6858000"/>
              <a:gd name="connsiteX338" fmla="*/ 1062858 w 12192000"/>
              <a:gd name="connsiteY338" fmla="*/ 5647349 h 6858000"/>
              <a:gd name="connsiteX339" fmla="*/ 1049520 w 12192000"/>
              <a:gd name="connsiteY339" fmla="*/ 5640476 h 6858000"/>
              <a:gd name="connsiteX340" fmla="*/ 1045864 w 12192000"/>
              <a:gd name="connsiteY340" fmla="*/ 5636633 h 6858000"/>
              <a:gd name="connsiteX341" fmla="*/ 1045757 w 12192000"/>
              <a:gd name="connsiteY341" fmla="*/ 5632979 h 6858000"/>
              <a:gd name="connsiteX342" fmla="*/ 1044350 w 12192000"/>
              <a:gd name="connsiteY342" fmla="*/ 5632652 h 6858000"/>
              <a:gd name="connsiteX343" fmla="*/ 1024186 w 12192000"/>
              <a:gd name="connsiteY343" fmla="*/ 5612300 h 6858000"/>
              <a:gd name="connsiteX344" fmla="*/ 973495 w 12192000"/>
              <a:gd name="connsiteY344" fmla="*/ 5575059 h 6858000"/>
              <a:gd name="connsiteX345" fmla="*/ 942299 w 12192000"/>
              <a:gd name="connsiteY345" fmla="*/ 5557148 h 6858000"/>
              <a:gd name="connsiteX346" fmla="*/ 859213 w 12192000"/>
              <a:gd name="connsiteY346" fmla="*/ 5504353 h 6858000"/>
              <a:gd name="connsiteX347" fmla="*/ 777621 w 12192000"/>
              <a:gd name="connsiteY347" fmla="*/ 5448518 h 6858000"/>
              <a:gd name="connsiteX348" fmla="*/ 746978 w 12192000"/>
              <a:gd name="connsiteY348" fmla="*/ 5404694 h 6858000"/>
              <a:gd name="connsiteX349" fmla="*/ 742331 w 12192000"/>
              <a:gd name="connsiteY349" fmla="*/ 5401459 h 6858000"/>
              <a:gd name="connsiteX350" fmla="*/ 728026 w 12192000"/>
              <a:gd name="connsiteY350" fmla="*/ 5397117 h 6858000"/>
              <a:gd name="connsiteX351" fmla="*/ 722379 w 12192000"/>
              <a:gd name="connsiteY351" fmla="*/ 5396227 h 6858000"/>
              <a:gd name="connsiteX352" fmla="*/ 714684 w 12192000"/>
              <a:gd name="connsiteY352" fmla="*/ 5393346 h 6858000"/>
              <a:gd name="connsiteX353" fmla="*/ 714579 w 12192000"/>
              <a:gd name="connsiteY353" fmla="*/ 5393038 h 6858000"/>
              <a:gd name="connsiteX354" fmla="*/ 707205 w 12192000"/>
              <a:gd name="connsiteY354" fmla="*/ 5390802 h 6858000"/>
              <a:gd name="connsiteX355" fmla="*/ 670052 w 12192000"/>
              <a:gd name="connsiteY355" fmla="*/ 5382838 h 6858000"/>
              <a:gd name="connsiteX356" fmla="*/ 631523 w 12192000"/>
              <a:gd name="connsiteY356" fmla="*/ 5343039 h 6858000"/>
              <a:gd name="connsiteX357" fmla="*/ 613641 w 12192000"/>
              <a:gd name="connsiteY357" fmla="*/ 5331978 h 6858000"/>
              <a:gd name="connsiteX358" fmla="*/ 604546 w 12192000"/>
              <a:gd name="connsiteY358" fmla="*/ 5324813 h 6858000"/>
              <a:gd name="connsiteX359" fmla="*/ 604272 w 12192000"/>
              <a:gd name="connsiteY359" fmla="*/ 5323553 h 6858000"/>
              <a:gd name="connsiteX360" fmla="*/ 568614 w 12192000"/>
              <a:gd name="connsiteY360" fmla="*/ 5316038 h 6858000"/>
              <a:gd name="connsiteX361" fmla="*/ 564563 w 12192000"/>
              <a:gd name="connsiteY361" fmla="*/ 5313140 h 6858000"/>
              <a:gd name="connsiteX362" fmla="*/ 540445 w 12192000"/>
              <a:gd name="connsiteY362" fmla="*/ 5310669 h 6858000"/>
              <a:gd name="connsiteX363" fmla="*/ 528452 w 12192000"/>
              <a:gd name="connsiteY363" fmla="*/ 5308096 h 6858000"/>
              <a:gd name="connsiteX364" fmla="*/ 524103 w 12192000"/>
              <a:gd name="connsiteY364" fmla="*/ 5310045 h 6858000"/>
              <a:gd name="connsiteX365" fmla="*/ 506887 w 12192000"/>
              <a:gd name="connsiteY365" fmla="*/ 5304890 h 6858000"/>
              <a:gd name="connsiteX366" fmla="*/ 505272 w 12192000"/>
              <a:gd name="connsiteY366" fmla="*/ 5303292 h 6858000"/>
              <a:gd name="connsiteX367" fmla="*/ 489724 w 12192000"/>
              <a:gd name="connsiteY367" fmla="*/ 5302789 h 6858000"/>
              <a:gd name="connsiteX368" fmla="*/ 475061 w 12192000"/>
              <a:gd name="connsiteY368" fmla="*/ 5306899 h 6858000"/>
              <a:gd name="connsiteX369" fmla="*/ 313310 w 12192000"/>
              <a:gd name="connsiteY369" fmla="*/ 5283017 h 6858000"/>
              <a:gd name="connsiteX370" fmla="*/ 121319 w 12192000"/>
              <a:gd name="connsiteY370" fmla="*/ 5205740 h 6858000"/>
              <a:gd name="connsiteX371" fmla="*/ 102916 w 12192000"/>
              <a:gd name="connsiteY371" fmla="*/ 5175442 h 6858000"/>
              <a:gd name="connsiteX372" fmla="*/ 5531 w 12192000"/>
              <a:gd name="connsiteY372" fmla="*/ 5150468 h 6858000"/>
              <a:gd name="connsiteX373" fmla="*/ 0 w 12192000"/>
              <a:gd name="connsiteY373" fmla="*/ 5148137 h 6858000"/>
              <a:gd name="connsiteX374" fmla="*/ 0 w 12192000"/>
              <a:gd name="connsiteY374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34424 w 12192000"/>
              <a:gd name="connsiteY286" fmla="*/ 6521851 h 6858000"/>
              <a:gd name="connsiteX287" fmla="*/ 2611193 w 12192000"/>
              <a:gd name="connsiteY287" fmla="*/ 6514476 h 6858000"/>
              <a:gd name="connsiteX288" fmla="*/ 2528835 w 12192000"/>
              <a:gd name="connsiteY288" fmla="*/ 6487649 h 6858000"/>
              <a:gd name="connsiteX289" fmla="*/ 2514424 w 12192000"/>
              <a:gd name="connsiteY289" fmla="*/ 6486794 h 6858000"/>
              <a:gd name="connsiteX290" fmla="*/ 2471857 w 12192000"/>
              <a:gd name="connsiteY290" fmla="*/ 6467930 h 6858000"/>
              <a:gd name="connsiteX291" fmla="*/ 2406746 w 12192000"/>
              <a:gd name="connsiteY291" fmla="*/ 6449571 h 6858000"/>
              <a:gd name="connsiteX292" fmla="*/ 2400673 w 12192000"/>
              <a:gd name="connsiteY292" fmla="*/ 6445392 h 6858000"/>
              <a:gd name="connsiteX293" fmla="*/ 2375430 w 12192000"/>
              <a:gd name="connsiteY293" fmla="*/ 6436198 h 6858000"/>
              <a:gd name="connsiteX294" fmla="*/ 2361493 w 12192000"/>
              <a:gd name="connsiteY294" fmla="*/ 6435403 h 6858000"/>
              <a:gd name="connsiteX295" fmla="*/ 2350645 w 12192000"/>
              <a:gd name="connsiteY295" fmla="*/ 6424146 h 6858000"/>
              <a:gd name="connsiteX296" fmla="*/ 2348985 w 12192000"/>
              <a:gd name="connsiteY296" fmla="*/ 6417814 h 6858000"/>
              <a:gd name="connsiteX297" fmla="*/ 2330080 w 12192000"/>
              <a:gd name="connsiteY297" fmla="*/ 6414668 h 6858000"/>
              <a:gd name="connsiteX298" fmla="*/ 2316586 w 12192000"/>
              <a:gd name="connsiteY298" fmla="*/ 6377565 h 6858000"/>
              <a:gd name="connsiteX299" fmla="*/ 2284680 w 12192000"/>
              <a:gd name="connsiteY299" fmla="*/ 6395205 h 6858000"/>
              <a:gd name="connsiteX300" fmla="*/ 2263087 w 12192000"/>
              <a:gd name="connsiteY300" fmla="*/ 6382363 h 6858000"/>
              <a:gd name="connsiteX301" fmla="*/ 2256073 w 12192000"/>
              <a:gd name="connsiteY301" fmla="*/ 6379356 h 6858000"/>
              <a:gd name="connsiteX302" fmla="*/ 2242767 w 12192000"/>
              <a:gd name="connsiteY302" fmla="*/ 6365725 h 6858000"/>
              <a:gd name="connsiteX303" fmla="*/ 2180492 w 12192000"/>
              <a:gd name="connsiteY303" fmla="*/ 6275196 h 6858000"/>
              <a:gd name="connsiteX304" fmla="*/ 2167979 w 12192000"/>
              <a:gd name="connsiteY304" fmla="*/ 6306176 h 6858000"/>
              <a:gd name="connsiteX305" fmla="*/ 2139905 w 12192000"/>
              <a:gd name="connsiteY305" fmla="*/ 6283989 h 6858000"/>
              <a:gd name="connsiteX306" fmla="*/ 2121769 w 12192000"/>
              <a:gd name="connsiteY306" fmla="*/ 6265897 h 6858000"/>
              <a:gd name="connsiteX307" fmla="*/ 2063279 w 12192000"/>
              <a:gd name="connsiteY307" fmla="*/ 6230326 h 6858000"/>
              <a:gd name="connsiteX308" fmla="*/ 1961177 w 12192000"/>
              <a:gd name="connsiteY308" fmla="*/ 6175750 h 6858000"/>
              <a:gd name="connsiteX309" fmla="*/ 1940650 w 12192000"/>
              <a:gd name="connsiteY309" fmla="*/ 6163189 h 6858000"/>
              <a:gd name="connsiteX310" fmla="*/ 1927814 w 12192000"/>
              <a:gd name="connsiteY310" fmla="*/ 6148653 h 6858000"/>
              <a:gd name="connsiteX311" fmla="*/ 1929028 w 12192000"/>
              <a:gd name="connsiteY311" fmla="*/ 6142021 h 6858000"/>
              <a:gd name="connsiteX312" fmla="*/ 1918509 w 12192000"/>
              <a:gd name="connsiteY312" fmla="*/ 6134512 h 6858000"/>
              <a:gd name="connsiteX313" fmla="*/ 1916718 w 12192000"/>
              <a:gd name="connsiteY313" fmla="*/ 6131733 h 6858000"/>
              <a:gd name="connsiteX314" fmla="*/ 1905431 w 12192000"/>
              <a:gd name="connsiteY314" fmla="*/ 6116581 h 6858000"/>
              <a:gd name="connsiteX315" fmla="*/ 1856375 w 12192000"/>
              <a:gd name="connsiteY315" fmla="*/ 6103646 h 6858000"/>
              <a:gd name="connsiteX316" fmla="*/ 1776358 w 12192000"/>
              <a:gd name="connsiteY316" fmla="*/ 6031568 h 6858000"/>
              <a:gd name="connsiteX317" fmla="*/ 1633798 w 12192000"/>
              <a:gd name="connsiteY317" fmla="*/ 5975947 h 6858000"/>
              <a:gd name="connsiteX318" fmla="*/ 1595623 w 12192000"/>
              <a:gd name="connsiteY318" fmla="*/ 5905102 h 6858000"/>
              <a:gd name="connsiteX319" fmla="*/ 1419833 w 12192000"/>
              <a:gd name="connsiteY319" fmla="*/ 5862012 h 6858000"/>
              <a:gd name="connsiteX320" fmla="*/ 1293711 w 12192000"/>
              <a:gd name="connsiteY320" fmla="*/ 5780774 h 6858000"/>
              <a:gd name="connsiteX321" fmla="*/ 1276884 w 12192000"/>
              <a:gd name="connsiteY321" fmla="*/ 5781282 h 6858000"/>
              <a:gd name="connsiteX322" fmla="*/ 1260832 w 12192000"/>
              <a:gd name="connsiteY322" fmla="*/ 5777530 h 6858000"/>
              <a:gd name="connsiteX323" fmla="*/ 1259737 w 12192000"/>
              <a:gd name="connsiteY323" fmla="*/ 5775777 h 6858000"/>
              <a:gd name="connsiteX324" fmla="*/ 1243663 w 12192000"/>
              <a:gd name="connsiteY324" fmla="*/ 5767569 h 6858000"/>
              <a:gd name="connsiteX325" fmla="*/ 1238401 w 12192000"/>
              <a:gd name="connsiteY325" fmla="*/ 5768358 h 6858000"/>
              <a:gd name="connsiteX326" fmla="*/ 1226827 w 12192000"/>
              <a:gd name="connsiteY326" fmla="*/ 5763537 h 6858000"/>
              <a:gd name="connsiteX327" fmla="*/ 1202553 w 12192000"/>
              <a:gd name="connsiteY327" fmla="*/ 5756225 h 6858000"/>
              <a:gd name="connsiteX328" fmla="*/ 1164932 w 12192000"/>
              <a:gd name="connsiteY328" fmla="*/ 5738590 h 6858000"/>
              <a:gd name="connsiteX329" fmla="*/ 1165111 w 12192000"/>
              <a:gd name="connsiteY329" fmla="*/ 5737421 h 6858000"/>
              <a:gd name="connsiteX330" fmla="*/ 1158259 w 12192000"/>
              <a:gd name="connsiteY330" fmla="*/ 5729163 h 6858000"/>
              <a:gd name="connsiteX331" fmla="*/ 1143665 w 12192000"/>
              <a:gd name="connsiteY331" fmla="*/ 5715599 h 6858000"/>
              <a:gd name="connsiteX332" fmla="*/ 1118122 w 12192000"/>
              <a:gd name="connsiteY332" fmla="*/ 5672283 h 6858000"/>
              <a:gd name="connsiteX333" fmla="*/ 1082268 w 12192000"/>
              <a:gd name="connsiteY333" fmla="*/ 5657351 h 6858000"/>
              <a:gd name="connsiteX334" fmla="*/ 1075393 w 12192000"/>
              <a:gd name="connsiteY334" fmla="*/ 5653807 h 6858000"/>
              <a:gd name="connsiteX335" fmla="*/ 1075396 w 12192000"/>
              <a:gd name="connsiteY335" fmla="*/ 5653514 h 6858000"/>
              <a:gd name="connsiteX336" fmla="*/ 1068424 w 12192000"/>
              <a:gd name="connsiteY336" fmla="*/ 5649335 h 6858000"/>
              <a:gd name="connsiteX337" fmla="*/ 1062858 w 12192000"/>
              <a:gd name="connsiteY337" fmla="*/ 5647349 h 6858000"/>
              <a:gd name="connsiteX338" fmla="*/ 1049520 w 12192000"/>
              <a:gd name="connsiteY338" fmla="*/ 5640476 h 6858000"/>
              <a:gd name="connsiteX339" fmla="*/ 1045864 w 12192000"/>
              <a:gd name="connsiteY339" fmla="*/ 5636633 h 6858000"/>
              <a:gd name="connsiteX340" fmla="*/ 1045757 w 12192000"/>
              <a:gd name="connsiteY340" fmla="*/ 5632979 h 6858000"/>
              <a:gd name="connsiteX341" fmla="*/ 1044350 w 12192000"/>
              <a:gd name="connsiteY341" fmla="*/ 5632652 h 6858000"/>
              <a:gd name="connsiteX342" fmla="*/ 1024186 w 12192000"/>
              <a:gd name="connsiteY342" fmla="*/ 5612300 h 6858000"/>
              <a:gd name="connsiteX343" fmla="*/ 973495 w 12192000"/>
              <a:gd name="connsiteY343" fmla="*/ 5575059 h 6858000"/>
              <a:gd name="connsiteX344" fmla="*/ 942299 w 12192000"/>
              <a:gd name="connsiteY344" fmla="*/ 5557148 h 6858000"/>
              <a:gd name="connsiteX345" fmla="*/ 859213 w 12192000"/>
              <a:gd name="connsiteY345" fmla="*/ 5504353 h 6858000"/>
              <a:gd name="connsiteX346" fmla="*/ 777621 w 12192000"/>
              <a:gd name="connsiteY346" fmla="*/ 5448518 h 6858000"/>
              <a:gd name="connsiteX347" fmla="*/ 746978 w 12192000"/>
              <a:gd name="connsiteY347" fmla="*/ 5404694 h 6858000"/>
              <a:gd name="connsiteX348" fmla="*/ 742331 w 12192000"/>
              <a:gd name="connsiteY348" fmla="*/ 5401459 h 6858000"/>
              <a:gd name="connsiteX349" fmla="*/ 728026 w 12192000"/>
              <a:gd name="connsiteY349" fmla="*/ 5397117 h 6858000"/>
              <a:gd name="connsiteX350" fmla="*/ 722379 w 12192000"/>
              <a:gd name="connsiteY350" fmla="*/ 5396227 h 6858000"/>
              <a:gd name="connsiteX351" fmla="*/ 714684 w 12192000"/>
              <a:gd name="connsiteY351" fmla="*/ 5393346 h 6858000"/>
              <a:gd name="connsiteX352" fmla="*/ 714579 w 12192000"/>
              <a:gd name="connsiteY352" fmla="*/ 5393038 h 6858000"/>
              <a:gd name="connsiteX353" fmla="*/ 707205 w 12192000"/>
              <a:gd name="connsiteY353" fmla="*/ 5390802 h 6858000"/>
              <a:gd name="connsiteX354" fmla="*/ 670052 w 12192000"/>
              <a:gd name="connsiteY354" fmla="*/ 5382838 h 6858000"/>
              <a:gd name="connsiteX355" fmla="*/ 631523 w 12192000"/>
              <a:gd name="connsiteY355" fmla="*/ 5343039 h 6858000"/>
              <a:gd name="connsiteX356" fmla="*/ 613641 w 12192000"/>
              <a:gd name="connsiteY356" fmla="*/ 5331978 h 6858000"/>
              <a:gd name="connsiteX357" fmla="*/ 604546 w 12192000"/>
              <a:gd name="connsiteY357" fmla="*/ 5324813 h 6858000"/>
              <a:gd name="connsiteX358" fmla="*/ 604272 w 12192000"/>
              <a:gd name="connsiteY358" fmla="*/ 5323553 h 6858000"/>
              <a:gd name="connsiteX359" fmla="*/ 568614 w 12192000"/>
              <a:gd name="connsiteY359" fmla="*/ 5316038 h 6858000"/>
              <a:gd name="connsiteX360" fmla="*/ 564563 w 12192000"/>
              <a:gd name="connsiteY360" fmla="*/ 5313140 h 6858000"/>
              <a:gd name="connsiteX361" fmla="*/ 540445 w 12192000"/>
              <a:gd name="connsiteY361" fmla="*/ 5310669 h 6858000"/>
              <a:gd name="connsiteX362" fmla="*/ 528452 w 12192000"/>
              <a:gd name="connsiteY362" fmla="*/ 5308096 h 6858000"/>
              <a:gd name="connsiteX363" fmla="*/ 524103 w 12192000"/>
              <a:gd name="connsiteY363" fmla="*/ 5310045 h 6858000"/>
              <a:gd name="connsiteX364" fmla="*/ 506887 w 12192000"/>
              <a:gd name="connsiteY364" fmla="*/ 5304890 h 6858000"/>
              <a:gd name="connsiteX365" fmla="*/ 505272 w 12192000"/>
              <a:gd name="connsiteY365" fmla="*/ 5303292 h 6858000"/>
              <a:gd name="connsiteX366" fmla="*/ 489724 w 12192000"/>
              <a:gd name="connsiteY366" fmla="*/ 5302789 h 6858000"/>
              <a:gd name="connsiteX367" fmla="*/ 475061 w 12192000"/>
              <a:gd name="connsiteY367" fmla="*/ 5306899 h 6858000"/>
              <a:gd name="connsiteX368" fmla="*/ 313310 w 12192000"/>
              <a:gd name="connsiteY368" fmla="*/ 5283017 h 6858000"/>
              <a:gd name="connsiteX369" fmla="*/ 121319 w 12192000"/>
              <a:gd name="connsiteY369" fmla="*/ 5205740 h 6858000"/>
              <a:gd name="connsiteX370" fmla="*/ 102916 w 12192000"/>
              <a:gd name="connsiteY370" fmla="*/ 5175442 h 6858000"/>
              <a:gd name="connsiteX371" fmla="*/ 5531 w 12192000"/>
              <a:gd name="connsiteY371" fmla="*/ 5150468 h 6858000"/>
              <a:gd name="connsiteX372" fmla="*/ 0 w 12192000"/>
              <a:gd name="connsiteY372" fmla="*/ 5148137 h 6858000"/>
              <a:gd name="connsiteX373" fmla="*/ 0 w 12192000"/>
              <a:gd name="connsiteY373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29400 w 12192000"/>
              <a:gd name="connsiteY286" fmla="*/ 6496730 h 6858000"/>
              <a:gd name="connsiteX287" fmla="*/ 2611193 w 12192000"/>
              <a:gd name="connsiteY287" fmla="*/ 6514476 h 6858000"/>
              <a:gd name="connsiteX288" fmla="*/ 2528835 w 12192000"/>
              <a:gd name="connsiteY288" fmla="*/ 6487649 h 6858000"/>
              <a:gd name="connsiteX289" fmla="*/ 2514424 w 12192000"/>
              <a:gd name="connsiteY289" fmla="*/ 6486794 h 6858000"/>
              <a:gd name="connsiteX290" fmla="*/ 2471857 w 12192000"/>
              <a:gd name="connsiteY290" fmla="*/ 6467930 h 6858000"/>
              <a:gd name="connsiteX291" fmla="*/ 2406746 w 12192000"/>
              <a:gd name="connsiteY291" fmla="*/ 6449571 h 6858000"/>
              <a:gd name="connsiteX292" fmla="*/ 2400673 w 12192000"/>
              <a:gd name="connsiteY292" fmla="*/ 6445392 h 6858000"/>
              <a:gd name="connsiteX293" fmla="*/ 2375430 w 12192000"/>
              <a:gd name="connsiteY293" fmla="*/ 6436198 h 6858000"/>
              <a:gd name="connsiteX294" fmla="*/ 2361493 w 12192000"/>
              <a:gd name="connsiteY294" fmla="*/ 6435403 h 6858000"/>
              <a:gd name="connsiteX295" fmla="*/ 2350645 w 12192000"/>
              <a:gd name="connsiteY295" fmla="*/ 6424146 h 6858000"/>
              <a:gd name="connsiteX296" fmla="*/ 2348985 w 12192000"/>
              <a:gd name="connsiteY296" fmla="*/ 6417814 h 6858000"/>
              <a:gd name="connsiteX297" fmla="*/ 2330080 w 12192000"/>
              <a:gd name="connsiteY297" fmla="*/ 6414668 h 6858000"/>
              <a:gd name="connsiteX298" fmla="*/ 2316586 w 12192000"/>
              <a:gd name="connsiteY298" fmla="*/ 6377565 h 6858000"/>
              <a:gd name="connsiteX299" fmla="*/ 2284680 w 12192000"/>
              <a:gd name="connsiteY299" fmla="*/ 6395205 h 6858000"/>
              <a:gd name="connsiteX300" fmla="*/ 2263087 w 12192000"/>
              <a:gd name="connsiteY300" fmla="*/ 6382363 h 6858000"/>
              <a:gd name="connsiteX301" fmla="*/ 2256073 w 12192000"/>
              <a:gd name="connsiteY301" fmla="*/ 6379356 h 6858000"/>
              <a:gd name="connsiteX302" fmla="*/ 2242767 w 12192000"/>
              <a:gd name="connsiteY302" fmla="*/ 6365725 h 6858000"/>
              <a:gd name="connsiteX303" fmla="*/ 2180492 w 12192000"/>
              <a:gd name="connsiteY303" fmla="*/ 6275196 h 6858000"/>
              <a:gd name="connsiteX304" fmla="*/ 2167979 w 12192000"/>
              <a:gd name="connsiteY304" fmla="*/ 6306176 h 6858000"/>
              <a:gd name="connsiteX305" fmla="*/ 2139905 w 12192000"/>
              <a:gd name="connsiteY305" fmla="*/ 6283989 h 6858000"/>
              <a:gd name="connsiteX306" fmla="*/ 2121769 w 12192000"/>
              <a:gd name="connsiteY306" fmla="*/ 6265897 h 6858000"/>
              <a:gd name="connsiteX307" fmla="*/ 2063279 w 12192000"/>
              <a:gd name="connsiteY307" fmla="*/ 6230326 h 6858000"/>
              <a:gd name="connsiteX308" fmla="*/ 1961177 w 12192000"/>
              <a:gd name="connsiteY308" fmla="*/ 6175750 h 6858000"/>
              <a:gd name="connsiteX309" fmla="*/ 1940650 w 12192000"/>
              <a:gd name="connsiteY309" fmla="*/ 6163189 h 6858000"/>
              <a:gd name="connsiteX310" fmla="*/ 1927814 w 12192000"/>
              <a:gd name="connsiteY310" fmla="*/ 6148653 h 6858000"/>
              <a:gd name="connsiteX311" fmla="*/ 1929028 w 12192000"/>
              <a:gd name="connsiteY311" fmla="*/ 6142021 h 6858000"/>
              <a:gd name="connsiteX312" fmla="*/ 1918509 w 12192000"/>
              <a:gd name="connsiteY312" fmla="*/ 6134512 h 6858000"/>
              <a:gd name="connsiteX313" fmla="*/ 1916718 w 12192000"/>
              <a:gd name="connsiteY313" fmla="*/ 6131733 h 6858000"/>
              <a:gd name="connsiteX314" fmla="*/ 1905431 w 12192000"/>
              <a:gd name="connsiteY314" fmla="*/ 6116581 h 6858000"/>
              <a:gd name="connsiteX315" fmla="*/ 1856375 w 12192000"/>
              <a:gd name="connsiteY315" fmla="*/ 6103646 h 6858000"/>
              <a:gd name="connsiteX316" fmla="*/ 1776358 w 12192000"/>
              <a:gd name="connsiteY316" fmla="*/ 6031568 h 6858000"/>
              <a:gd name="connsiteX317" fmla="*/ 1633798 w 12192000"/>
              <a:gd name="connsiteY317" fmla="*/ 5975947 h 6858000"/>
              <a:gd name="connsiteX318" fmla="*/ 1595623 w 12192000"/>
              <a:gd name="connsiteY318" fmla="*/ 5905102 h 6858000"/>
              <a:gd name="connsiteX319" fmla="*/ 1419833 w 12192000"/>
              <a:gd name="connsiteY319" fmla="*/ 5862012 h 6858000"/>
              <a:gd name="connsiteX320" fmla="*/ 1293711 w 12192000"/>
              <a:gd name="connsiteY320" fmla="*/ 5780774 h 6858000"/>
              <a:gd name="connsiteX321" fmla="*/ 1276884 w 12192000"/>
              <a:gd name="connsiteY321" fmla="*/ 5781282 h 6858000"/>
              <a:gd name="connsiteX322" fmla="*/ 1260832 w 12192000"/>
              <a:gd name="connsiteY322" fmla="*/ 5777530 h 6858000"/>
              <a:gd name="connsiteX323" fmla="*/ 1259737 w 12192000"/>
              <a:gd name="connsiteY323" fmla="*/ 5775777 h 6858000"/>
              <a:gd name="connsiteX324" fmla="*/ 1243663 w 12192000"/>
              <a:gd name="connsiteY324" fmla="*/ 5767569 h 6858000"/>
              <a:gd name="connsiteX325" fmla="*/ 1238401 w 12192000"/>
              <a:gd name="connsiteY325" fmla="*/ 5768358 h 6858000"/>
              <a:gd name="connsiteX326" fmla="*/ 1226827 w 12192000"/>
              <a:gd name="connsiteY326" fmla="*/ 5763537 h 6858000"/>
              <a:gd name="connsiteX327" fmla="*/ 1202553 w 12192000"/>
              <a:gd name="connsiteY327" fmla="*/ 5756225 h 6858000"/>
              <a:gd name="connsiteX328" fmla="*/ 1164932 w 12192000"/>
              <a:gd name="connsiteY328" fmla="*/ 5738590 h 6858000"/>
              <a:gd name="connsiteX329" fmla="*/ 1165111 w 12192000"/>
              <a:gd name="connsiteY329" fmla="*/ 5737421 h 6858000"/>
              <a:gd name="connsiteX330" fmla="*/ 1158259 w 12192000"/>
              <a:gd name="connsiteY330" fmla="*/ 5729163 h 6858000"/>
              <a:gd name="connsiteX331" fmla="*/ 1143665 w 12192000"/>
              <a:gd name="connsiteY331" fmla="*/ 5715599 h 6858000"/>
              <a:gd name="connsiteX332" fmla="*/ 1118122 w 12192000"/>
              <a:gd name="connsiteY332" fmla="*/ 5672283 h 6858000"/>
              <a:gd name="connsiteX333" fmla="*/ 1082268 w 12192000"/>
              <a:gd name="connsiteY333" fmla="*/ 5657351 h 6858000"/>
              <a:gd name="connsiteX334" fmla="*/ 1075393 w 12192000"/>
              <a:gd name="connsiteY334" fmla="*/ 5653807 h 6858000"/>
              <a:gd name="connsiteX335" fmla="*/ 1075396 w 12192000"/>
              <a:gd name="connsiteY335" fmla="*/ 5653514 h 6858000"/>
              <a:gd name="connsiteX336" fmla="*/ 1068424 w 12192000"/>
              <a:gd name="connsiteY336" fmla="*/ 5649335 h 6858000"/>
              <a:gd name="connsiteX337" fmla="*/ 1062858 w 12192000"/>
              <a:gd name="connsiteY337" fmla="*/ 5647349 h 6858000"/>
              <a:gd name="connsiteX338" fmla="*/ 1049520 w 12192000"/>
              <a:gd name="connsiteY338" fmla="*/ 5640476 h 6858000"/>
              <a:gd name="connsiteX339" fmla="*/ 1045864 w 12192000"/>
              <a:gd name="connsiteY339" fmla="*/ 5636633 h 6858000"/>
              <a:gd name="connsiteX340" fmla="*/ 1045757 w 12192000"/>
              <a:gd name="connsiteY340" fmla="*/ 5632979 h 6858000"/>
              <a:gd name="connsiteX341" fmla="*/ 1044350 w 12192000"/>
              <a:gd name="connsiteY341" fmla="*/ 5632652 h 6858000"/>
              <a:gd name="connsiteX342" fmla="*/ 1024186 w 12192000"/>
              <a:gd name="connsiteY342" fmla="*/ 5612300 h 6858000"/>
              <a:gd name="connsiteX343" fmla="*/ 973495 w 12192000"/>
              <a:gd name="connsiteY343" fmla="*/ 5575059 h 6858000"/>
              <a:gd name="connsiteX344" fmla="*/ 942299 w 12192000"/>
              <a:gd name="connsiteY344" fmla="*/ 5557148 h 6858000"/>
              <a:gd name="connsiteX345" fmla="*/ 859213 w 12192000"/>
              <a:gd name="connsiteY345" fmla="*/ 5504353 h 6858000"/>
              <a:gd name="connsiteX346" fmla="*/ 777621 w 12192000"/>
              <a:gd name="connsiteY346" fmla="*/ 5448518 h 6858000"/>
              <a:gd name="connsiteX347" fmla="*/ 746978 w 12192000"/>
              <a:gd name="connsiteY347" fmla="*/ 5404694 h 6858000"/>
              <a:gd name="connsiteX348" fmla="*/ 742331 w 12192000"/>
              <a:gd name="connsiteY348" fmla="*/ 5401459 h 6858000"/>
              <a:gd name="connsiteX349" fmla="*/ 728026 w 12192000"/>
              <a:gd name="connsiteY349" fmla="*/ 5397117 h 6858000"/>
              <a:gd name="connsiteX350" fmla="*/ 722379 w 12192000"/>
              <a:gd name="connsiteY350" fmla="*/ 5396227 h 6858000"/>
              <a:gd name="connsiteX351" fmla="*/ 714684 w 12192000"/>
              <a:gd name="connsiteY351" fmla="*/ 5393346 h 6858000"/>
              <a:gd name="connsiteX352" fmla="*/ 714579 w 12192000"/>
              <a:gd name="connsiteY352" fmla="*/ 5393038 h 6858000"/>
              <a:gd name="connsiteX353" fmla="*/ 707205 w 12192000"/>
              <a:gd name="connsiteY353" fmla="*/ 5390802 h 6858000"/>
              <a:gd name="connsiteX354" fmla="*/ 670052 w 12192000"/>
              <a:gd name="connsiteY354" fmla="*/ 5382838 h 6858000"/>
              <a:gd name="connsiteX355" fmla="*/ 631523 w 12192000"/>
              <a:gd name="connsiteY355" fmla="*/ 5343039 h 6858000"/>
              <a:gd name="connsiteX356" fmla="*/ 613641 w 12192000"/>
              <a:gd name="connsiteY356" fmla="*/ 5331978 h 6858000"/>
              <a:gd name="connsiteX357" fmla="*/ 604546 w 12192000"/>
              <a:gd name="connsiteY357" fmla="*/ 5324813 h 6858000"/>
              <a:gd name="connsiteX358" fmla="*/ 604272 w 12192000"/>
              <a:gd name="connsiteY358" fmla="*/ 5323553 h 6858000"/>
              <a:gd name="connsiteX359" fmla="*/ 568614 w 12192000"/>
              <a:gd name="connsiteY359" fmla="*/ 5316038 h 6858000"/>
              <a:gd name="connsiteX360" fmla="*/ 564563 w 12192000"/>
              <a:gd name="connsiteY360" fmla="*/ 5313140 h 6858000"/>
              <a:gd name="connsiteX361" fmla="*/ 540445 w 12192000"/>
              <a:gd name="connsiteY361" fmla="*/ 5310669 h 6858000"/>
              <a:gd name="connsiteX362" fmla="*/ 528452 w 12192000"/>
              <a:gd name="connsiteY362" fmla="*/ 5308096 h 6858000"/>
              <a:gd name="connsiteX363" fmla="*/ 524103 w 12192000"/>
              <a:gd name="connsiteY363" fmla="*/ 5310045 h 6858000"/>
              <a:gd name="connsiteX364" fmla="*/ 506887 w 12192000"/>
              <a:gd name="connsiteY364" fmla="*/ 5304890 h 6858000"/>
              <a:gd name="connsiteX365" fmla="*/ 505272 w 12192000"/>
              <a:gd name="connsiteY365" fmla="*/ 5303292 h 6858000"/>
              <a:gd name="connsiteX366" fmla="*/ 489724 w 12192000"/>
              <a:gd name="connsiteY366" fmla="*/ 5302789 h 6858000"/>
              <a:gd name="connsiteX367" fmla="*/ 475061 w 12192000"/>
              <a:gd name="connsiteY367" fmla="*/ 5306899 h 6858000"/>
              <a:gd name="connsiteX368" fmla="*/ 313310 w 12192000"/>
              <a:gd name="connsiteY368" fmla="*/ 5283017 h 6858000"/>
              <a:gd name="connsiteX369" fmla="*/ 121319 w 12192000"/>
              <a:gd name="connsiteY369" fmla="*/ 5205740 h 6858000"/>
              <a:gd name="connsiteX370" fmla="*/ 102916 w 12192000"/>
              <a:gd name="connsiteY370" fmla="*/ 5175442 h 6858000"/>
              <a:gd name="connsiteX371" fmla="*/ 5531 w 12192000"/>
              <a:gd name="connsiteY371" fmla="*/ 5150468 h 6858000"/>
              <a:gd name="connsiteX372" fmla="*/ 0 w 12192000"/>
              <a:gd name="connsiteY372" fmla="*/ 5148137 h 6858000"/>
              <a:gd name="connsiteX373" fmla="*/ 0 w 12192000"/>
              <a:gd name="connsiteY373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29400 w 12192000"/>
              <a:gd name="connsiteY286" fmla="*/ 6496730 h 6858000"/>
              <a:gd name="connsiteX287" fmla="*/ 2611193 w 12192000"/>
              <a:gd name="connsiteY287" fmla="*/ 6514476 h 6858000"/>
              <a:gd name="connsiteX288" fmla="*/ 2528835 w 12192000"/>
              <a:gd name="connsiteY288" fmla="*/ 6487649 h 6858000"/>
              <a:gd name="connsiteX289" fmla="*/ 2514424 w 12192000"/>
              <a:gd name="connsiteY289" fmla="*/ 6486794 h 6858000"/>
              <a:gd name="connsiteX290" fmla="*/ 2471857 w 12192000"/>
              <a:gd name="connsiteY290" fmla="*/ 6467930 h 6858000"/>
              <a:gd name="connsiteX291" fmla="*/ 2406746 w 12192000"/>
              <a:gd name="connsiteY291" fmla="*/ 6449571 h 6858000"/>
              <a:gd name="connsiteX292" fmla="*/ 2375430 w 12192000"/>
              <a:gd name="connsiteY292" fmla="*/ 6436198 h 6858000"/>
              <a:gd name="connsiteX293" fmla="*/ 2361493 w 12192000"/>
              <a:gd name="connsiteY293" fmla="*/ 6435403 h 6858000"/>
              <a:gd name="connsiteX294" fmla="*/ 2350645 w 12192000"/>
              <a:gd name="connsiteY294" fmla="*/ 6424146 h 6858000"/>
              <a:gd name="connsiteX295" fmla="*/ 2348985 w 12192000"/>
              <a:gd name="connsiteY295" fmla="*/ 6417814 h 6858000"/>
              <a:gd name="connsiteX296" fmla="*/ 2330080 w 12192000"/>
              <a:gd name="connsiteY296" fmla="*/ 6414668 h 6858000"/>
              <a:gd name="connsiteX297" fmla="*/ 2316586 w 12192000"/>
              <a:gd name="connsiteY297" fmla="*/ 6377565 h 6858000"/>
              <a:gd name="connsiteX298" fmla="*/ 2284680 w 12192000"/>
              <a:gd name="connsiteY298" fmla="*/ 6395205 h 6858000"/>
              <a:gd name="connsiteX299" fmla="*/ 2263087 w 12192000"/>
              <a:gd name="connsiteY299" fmla="*/ 6382363 h 6858000"/>
              <a:gd name="connsiteX300" fmla="*/ 2256073 w 12192000"/>
              <a:gd name="connsiteY300" fmla="*/ 6379356 h 6858000"/>
              <a:gd name="connsiteX301" fmla="*/ 2242767 w 12192000"/>
              <a:gd name="connsiteY301" fmla="*/ 6365725 h 6858000"/>
              <a:gd name="connsiteX302" fmla="*/ 2180492 w 12192000"/>
              <a:gd name="connsiteY302" fmla="*/ 6275196 h 6858000"/>
              <a:gd name="connsiteX303" fmla="*/ 2167979 w 12192000"/>
              <a:gd name="connsiteY303" fmla="*/ 6306176 h 6858000"/>
              <a:gd name="connsiteX304" fmla="*/ 2139905 w 12192000"/>
              <a:gd name="connsiteY304" fmla="*/ 6283989 h 6858000"/>
              <a:gd name="connsiteX305" fmla="*/ 2121769 w 12192000"/>
              <a:gd name="connsiteY305" fmla="*/ 6265897 h 6858000"/>
              <a:gd name="connsiteX306" fmla="*/ 2063279 w 12192000"/>
              <a:gd name="connsiteY306" fmla="*/ 6230326 h 6858000"/>
              <a:gd name="connsiteX307" fmla="*/ 1961177 w 12192000"/>
              <a:gd name="connsiteY307" fmla="*/ 6175750 h 6858000"/>
              <a:gd name="connsiteX308" fmla="*/ 1940650 w 12192000"/>
              <a:gd name="connsiteY308" fmla="*/ 6163189 h 6858000"/>
              <a:gd name="connsiteX309" fmla="*/ 1927814 w 12192000"/>
              <a:gd name="connsiteY309" fmla="*/ 6148653 h 6858000"/>
              <a:gd name="connsiteX310" fmla="*/ 1929028 w 12192000"/>
              <a:gd name="connsiteY310" fmla="*/ 6142021 h 6858000"/>
              <a:gd name="connsiteX311" fmla="*/ 1918509 w 12192000"/>
              <a:gd name="connsiteY311" fmla="*/ 6134512 h 6858000"/>
              <a:gd name="connsiteX312" fmla="*/ 1916718 w 12192000"/>
              <a:gd name="connsiteY312" fmla="*/ 6131733 h 6858000"/>
              <a:gd name="connsiteX313" fmla="*/ 1905431 w 12192000"/>
              <a:gd name="connsiteY313" fmla="*/ 6116581 h 6858000"/>
              <a:gd name="connsiteX314" fmla="*/ 1856375 w 12192000"/>
              <a:gd name="connsiteY314" fmla="*/ 6103646 h 6858000"/>
              <a:gd name="connsiteX315" fmla="*/ 1776358 w 12192000"/>
              <a:gd name="connsiteY315" fmla="*/ 6031568 h 6858000"/>
              <a:gd name="connsiteX316" fmla="*/ 1633798 w 12192000"/>
              <a:gd name="connsiteY316" fmla="*/ 5975947 h 6858000"/>
              <a:gd name="connsiteX317" fmla="*/ 1595623 w 12192000"/>
              <a:gd name="connsiteY317" fmla="*/ 5905102 h 6858000"/>
              <a:gd name="connsiteX318" fmla="*/ 1419833 w 12192000"/>
              <a:gd name="connsiteY318" fmla="*/ 5862012 h 6858000"/>
              <a:gd name="connsiteX319" fmla="*/ 1293711 w 12192000"/>
              <a:gd name="connsiteY319" fmla="*/ 5780774 h 6858000"/>
              <a:gd name="connsiteX320" fmla="*/ 1276884 w 12192000"/>
              <a:gd name="connsiteY320" fmla="*/ 5781282 h 6858000"/>
              <a:gd name="connsiteX321" fmla="*/ 1260832 w 12192000"/>
              <a:gd name="connsiteY321" fmla="*/ 5777530 h 6858000"/>
              <a:gd name="connsiteX322" fmla="*/ 1259737 w 12192000"/>
              <a:gd name="connsiteY322" fmla="*/ 5775777 h 6858000"/>
              <a:gd name="connsiteX323" fmla="*/ 1243663 w 12192000"/>
              <a:gd name="connsiteY323" fmla="*/ 5767569 h 6858000"/>
              <a:gd name="connsiteX324" fmla="*/ 1238401 w 12192000"/>
              <a:gd name="connsiteY324" fmla="*/ 5768358 h 6858000"/>
              <a:gd name="connsiteX325" fmla="*/ 1226827 w 12192000"/>
              <a:gd name="connsiteY325" fmla="*/ 5763537 h 6858000"/>
              <a:gd name="connsiteX326" fmla="*/ 1202553 w 12192000"/>
              <a:gd name="connsiteY326" fmla="*/ 5756225 h 6858000"/>
              <a:gd name="connsiteX327" fmla="*/ 1164932 w 12192000"/>
              <a:gd name="connsiteY327" fmla="*/ 5738590 h 6858000"/>
              <a:gd name="connsiteX328" fmla="*/ 1165111 w 12192000"/>
              <a:gd name="connsiteY328" fmla="*/ 5737421 h 6858000"/>
              <a:gd name="connsiteX329" fmla="*/ 1158259 w 12192000"/>
              <a:gd name="connsiteY329" fmla="*/ 5729163 h 6858000"/>
              <a:gd name="connsiteX330" fmla="*/ 1143665 w 12192000"/>
              <a:gd name="connsiteY330" fmla="*/ 5715599 h 6858000"/>
              <a:gd name="connsiteX331" fmla="*/ 1118122 w 12192000"/>
              <a:gd name="connsiteY331" fmla="*/ 5672283 h 6858000"/>
              <a:gd name="connsiteX332" fmla="*/ 1082268 w 12192000"/>
              <a:gd name="connsiteY332" fmla="*/ 5657351 h 6858000"/>
              <a:gd name="connsiteX333" fmla="*/ 1075393 w 12192000"/>
              <a:gd name="connsiteY333" fmla="*/ 5653807 h 6858000"/>
              <a:gd name="connsiteX334" fmla="*/ 1075396 w 12192000"/>
              <a:gd name="connsiteY334" fmla="*/ 5653514 h 6858000"/>
              <a:gd name="connsiteX335" fmla="*/ 1068424 w 12192000"/>
              <a:gd name="connsiteY335" fmla="*/ 5649335 h 6858000"/>
              <a:gd name="connsiteX336" fmla="*/ 1062858 w 12192000"/>
              <a:gd name="connsiteY336" fmla="*/ 5647349 h 6858000"/>
              <a:gd name="connsiteX337" fmla="*/ 1049520 w 12192000"/>
              <a:gd name="connsiteY337" fmla="*/ 5640476 h 6858000"/>
              <a:gd name="connsiteX338" fmla="*/ 1045864 w 12192000"/>
              <a:gd name="connsiteY338" fmla="*/ 5636633 h 6858000"/>
              <a:gd name="connsiteX339" fmla="*/ 1045757 w 12192000"/>
              <a:gd name="connsiteY339" fmla="*/ 5632979 h 6858000"/>
              <a:gd name="connsiteX340" fmla="*/ 1044350 w 12192000"/>
              <a:gd name="connsiteY340" fmla="*/ 5632652 h 6858000"/>
              <a:gd name="connsiteX341" fmla="*/ 1024186 w 12192000"/>
              <a:gd name="connsiteY341" fmla="*/ 5612300 h 6858000"/>
              <a:gd name="connsiteX342" fmla="*/ 973495 w 12192000"/>
              <a:gd name="connsiteY342" fmla="*/ 5575059 h 6858000"/>
              <a:gd name="connsiteX343" fmla="*/ 942299 w 12192000"/>
              <a:gd name="connsiteY343" fmla="*/ 5557148 h 6858000"/>
              <a:gd name="connsiteX344" fmla="*/ 859213 w 12192000"/>
              <a:gd name="connsiteY344" fmla="*/ 5504353 h 6858000"/>
              <a:gd name="connsiteX345" fmla="*/ 777621 w 12192000"/>
              <a:gd name="connsiteY345" fmla="*/ 5448518 h 6858000"/>
              <a:gd name="connsiteX346" fmla="*/ 746978 w 12192000"/>
              <a:gd name="connsiteY346" fmla="*/ 5404694 h 6858000"/>
              <a:gd name="connsiteX347" fmla="*/ 742331 w 12192000"/>
              <a:gd name="connsiteY347" fmla="*/ 5401459 h 6858000"/>
              <a:gd name="connsiteX348" fmla="*/ 728026 w 12192000"/>
              <a:gd name="connsiteY348" fmla="*/ 5397117 h 6858000"/>
              <a:gd name="connsiteX349" fmla="*/ 722379 w 12192000"/>
              <a:gd name="connsiteY349" fmla="*/ 5396227 h 6858000"/>
              <a:gd name="connsiteX350" fmla="*/ 714684 w 12192000"/>
              <a:gd name="connsiteY350" fmla="*/ 5393346 h 6858000"/>
              <a:gd name="connsiteX351" fmla="*/ 714579 w 12192000"/>
              <a:gd name="connsiteY351" fmla="*/ 5393038 h 6858000"/>
              <a:gd name="connsiteX352" fmla="*/ 707205 w 12192000"/>
              <a:gd name="connsiteY352" fmla="*/ 5390802 h 6858000"/>
              <a:gd name="connsiteX353" fmla="*/ 670052 w 12192000"/>
              <a:gd name="connsiteY353" fmla="*/ 5382838 h 6858000"/>
              <a:gd name="connsiteX354" fmla="*/ 631523 w 12192000"/>
              <a:gd name="connsiteY354" fmla="*/ 5343039 h 6858000"/>
              <a:gd name="connsiteX355" fmla="*/ 613641 w 12192000"/>
              <a:gd name="connsiteY355" fmla="*/ 5331978 h 6858000"/>
              <a:gd name="connsiteX356" fmla="*/ 604546 w 12192000"/>
              <a:gd name="connsiteY356" fmla="*/ 5324813 h 6858000"/>
              <a:gd name="connsiteX357" fmla="*/ 604272 w 12192000"/>
              <a:gd name="connsiteY357" fmla="*/ 5323553 h 6858000"/>
              <a:gd name="connsiteX358" fmla="*/ 568614 w 12192000"/>
              <a:gd name="connsiteY358" fmla="*/ 5316038 h 6858000"/>
              <a:gd name="connsiteX359" fmla="*/ 564563 w 12192000"/>
              <a:gd name="connsiteY359" fmla="*/ 5313140 h 6858000"/>
              <a:gd name="connsiteX360" fmla="*/ 540445 w 12192000"/>
              <a:gd name="connsiteY360" fmla="*/ 5310669 h 6858000"/>
              <a:gd name="connsiteX361" fmla="*/ 528452 w 12192000"/>
              <a:gd name="connsiteY361" fmla="*/ 5308096 h 6858000"/>
              <a:gd name="connsiteX362" fmla="*/ 524103 w 12192000"/>
              <a:gd name="connsiteY362" fmla="*/ 5310045 h 6858000"/>
              <a:gd name="connsiteX363" fmla="*/ 506887 w 12192000"/>
              <a:gd name="connsiteY363" fmla="*/ 5304890 h 6858000"/>
              <a:gd name="connsiteX364" fmla="*/ 505272 w 12192000"/>
              <a:gd name="connsiteY364" fmla="*/ 5303292 h 6858000"/>
              <a:gd name="connsiteX365" fmla="*/ 489724 w 12192000"/>
              <a:gd name="connsiteY365" fmla="*/ 5302789 h 6858000"/>
              <a:gd name="connsiteX366" fmla="*/ 475061 w 12192000"/>
              <a:gd name="connsiteY366" fmla="*/ 5306899 h 6858000"/>
              <a:gd name="connsiteX367" fmla="*/ 313310 w 12192000"/>
              <a:gd name="connsiteY367" fmla="*/ 5283017 h 6858000"/>
              <a:gd name="connsiteX368" fmla="*/ 121319 w 12192000"/>
              <a:gd name="connsiteY368" fmla="*/ 5205740 h 6858000"/>
              <a:gd name="connsiteX369" fmla="*/ 102916 w 12192000"/>
              <a:gd name="connsiteY369" fmla="*/ 5175442 h 6858000"/>
              <a:gd name="connsiteX370" fmla="*/ 5531 w 12192000"/>
              <a:gd name="connsiteY370" fmla="*/ 5150468 h 6858000"/>
              <a:gd name="connsiteX371" fmla="*/ 0 w 12192000"/>
              <a:gd name="connsiteY371" fmla="*/ 5148137 h 6858000"/>
              <a:gd name="connsiteX372" fmla="*/ 0 w 12192000"/>
              <a:gd name="connsiteY372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29400 w 12192000"/>
              <a:gd name="connsiteY286" fmla="*/ 6496730 h 6858000"/>
              <a:gd name="connsiteX287" fmla="*/ 2611193 w 12192000"/>
              <a:gd name="connsiteY287" fmla="*/ 6514476 h 6858000"/>
              <a:gd name="connsiteX288" fmla="*/ 2528835 w 12192000"/>
              <a:gd name="connsiteY288" fmla="*/ 6487649 h 6858000"/>
              <a:gd name="connsiteX289" fmla="*/ 2514424 w 12192000"/>
              <a:gd name="connsiteY289" fmla="*/ 6486794 h 6858000"/>
              <a:gd name="connsiteX290" fmla="*/ 2471857 w 12192000"/>
              <a:gd name="connsiteY290" fmla="*/ 6467930 h 6858000"/>
              <a:gd name="connsiteX291" fmla="*/ 2406746 w 12192000"/>
              <a:gd name="connsiteY291" fmla="*/ 6449571 h 6858000"/>
              <a:gd name="connsiteX292" fmla="*/ 2375430 w 12192000"/>
              <a:gd name="connsiteY292" fmla="*/ 6436198 h 6858000"/>
              <a:gd name="connsiteX293" fmla="*/ 2361493 w 12192000"/>
              <a:gd name="connsiteY293" fmla="*/ 6435403 h 6858000"/>
              <a:gd name="connsiteX294" fmla="*/ 2350645 w 12192000"/>
              <a:gd name="connsiteY294" fmla="*/ 6424146 h 6858000"/>
              <a:gd name="connsiteX295" fmla="*/ 2348985 w 12192000"/>
              <a:gd name="connsiteY295" fmla="*/ 6417814 h 6858000"/>
              <a:gd name="connsiteX296" fmla="*/ 2330080 w 12192000"/>
              <a:gd name="connsiteY296" fmla="*/ 6414668 h 6858000"/>
              <a:gd name="connsiteX297" fmla="*/ 2316586 w 12192000"/>
              <a:gd name="connsiteY297" fmla="*/ 6377565 h 6858000"/>
              <a:gd name="connsiteX298" fmla="*/ 2284680 w 12192000"/>
              <a:gd name="connsiteY298" fmla="*/ 6395205 h 6858000"/>
              <a:gd name="connsiteX299" fmla="*/ 2263087 w 12192000"/>
              <a:gd name="connsiteY299" fmla="*/ 6382363 h 6858000"/>
              <a:gd name="connsiteX300" fmla="*/ 2256073 w 12192000"/>
              <a:gd name="connsiteY300" fmla="*/ 6379356 h 6858000"/>
              <a:gd name="connsiteX301" fmla="*/ 2242767 w 12192000"/>
              <a:gd name="connsiteY301" fmla="*/ 6365725 h 6858000"/>
              <a:gd name="connsiteX302" fmla="*/ 2167979 w 12192000"/>
              <a:gd name="connsiteY302" fmla="*/ 6306176 h 6858000"/>
              <a:gd name="connsiteX303" fmla="*/ 2139905 w 12192000"/>
              <a:gd name="connsiteY303" fmla="*/ 6283989 h 6858000"/>
              <a:gd name="connsiteX304" fmla="*/ 2121769 w 12192000"/>
              <a:gd name="connsiteY304" fmla="*/ 6265897 h 6858000"/>
              <a:gd name="connsiteX305" fmla="*/ 2063279 w 12192000"/>
              <a:gd name="connsiteY305" fmla="*/ 6230326 h 6858000"/>
              <a:gd name="connsiteX306" fmla="*/ 1961177 w 12192000"/>
              <a:gd name="connsiteY306" fmla="*/ 6175750 h 6858000"/>
              <a:gd name="connsiteX307" fmla="*/ 1940650 w 12192000"/>
              <a:gd name="connsiteY307" fmla="*/ 6163189 h 6858000"/>
              <a:gd name="connsiteX308" fmla="*/ 1927814 w 12192000"/>
              <a:gd name="connsiteY308" fmla="*/ 6148653 h 6858000"/>
              <a:gd name="connsiteX309" fmla="*/ 1929028 w 12192000"/>
              <a:gd name="connsiteY309" fmla="*/ 6142021 h 6858000"/>
              <a:gd name="connsiteX310" fmla="*/ 1918509 w 12192000"/>
              <a:gd name="connsiteY310" fmla="*/ 6134512 h 6858000"/>
              <a:gd name="connsiteX311" fmla="*/ 1916718 w 12192000"/>
              <a:gd name="connsiteY311" fmla="*/ 6131733 h 6858000"/>
              <a:gd name="connsiteX312" fmla="*/ 1905431 w 12192000"/>
              <a:gd name="connsiteY312" fmla="*/ 6116581 h 6858000"/>
              <a:gd name="connsiteX313" fmla="*/ 1856375 w 12192000"/>
              <a:gd name="connsiteY313" fmla="*/ 6103646 h 6858000"/>
              <a:gd name="connsiteX314" fmla="*/ 1776358 w 12192000"/>
              <a:gd name="connsiteY314" fmla="*/ 6031568 h 6858000"/>
              <a:gd name="connsiteX315" fmla="*/ 1633798 w 12192000"/>
              <a:gd name="connsiteY315" fmla="*/ 5975947 h 6858000"/>
              <a:gd name="connsiteX316" fmla="*/ 1595623 w 12192000"/>
              <a:gd name="connsiteY316" fmla="*/ 5905102 h 6858000"/>
              <a:gd name="connsiteX317" fmla="*/ 1419833 w 12192000"/>
              <a:gd name="connsiteY317" fmla="*/ 5862012 h 6858000"/>
              <a:gd name="connsiteX318" fmla="*/ 1293711 w 12192000"/>
              <a:gd name="connsiteY318" fmla="*/ 5780774 h 6858000"/>
              <a:gd name="connsiteX319" fmla="*/ 1276884 w 12192000"/>
              <a:gd name="connsiteY319" fmla="*/ 5781282 h 6858000"/>
              <a:gd name="connsiteX320" fmla="*/ 1260832 w 12192000"/>
              <a:gd name="connsiteY320" fmla="*/ 5777530 h 6858000"/>
              <a:gd name="connsiteX321" fmla="*/ 1259737 w 12192000"/>
              <a:gd name="connsiteY321" fmla="*/ 5775777 h 6858000"/>
              <a:gd name="connsiteX322" fmla="*/ 1243663 w 12192000"/>
              <a:gd name="connsiteY322" fmla="*/ 5767569 h 6858000"/>
              <a:gd name="connsiteX323" fmla="*/ 1238401 w 12192000"/>
              <a:gd name="connsiteY323" fmla="*/ 5768358 h 6858000"/>
              <a:gd name="connsiteX324" fmla="*/ 1226827 w 12192000"/>
              <a:gd name="connsiteY324" fmla="*/ 5763537 h 6858000"/>
              <a:gd name="connsiteX325" fmla="*/ 1202553 w 12192000"/>
              <a:gd name="connsiteY325" fmla="*/ 5756225 h 6858000"/>
              <a:gd name="connsiteX326" fmla="*/ 1164932 w 12192000"/>
              <a:gd name="connsiteY326" fmla="*/ 5738590 h 6858000"/>
              <a:gd name="connsiteX327" fmla="*/ 1165111 w 12192000"/>
              <a:gd name="connsiteY327" fmla="*/ 5737421 h 6858000"/>
              <a:gd name="connsiteX328" fmla="*/ 1158259 w 12192000"/>
              <a:gd name="connsiteY328" fmla="*/ 5729163 h 6858000"/>
              <a:gd name="connsiteX329" fmla="*/ 1143665 w 12192000"/>
              <a:gd name="connsiteY329" fmla="*/ 5715599 h 6858000"/>
              <a:gd name="connsiteX330" fmla="*/ 1118122 w 12192000"/>
              <a:gd name="connsiteY330" fmla="*/ 5672283 h 6858000"/>
              <a:gd name="connsiteX331" fmla="*/ 1082268 w 12192000"/>
              <a:gd name="connsiteY331" fmla="*/ 5657351 h 6858000"/>
              <a:gd name="connsiteX332" fmla="*/ 1075393 w 12192000"/>
              <a:gd name="connsiteY332" fmla="*/ 5653807 h 6858000"/>
              <a:gd name="connsiteX333" fmla="*/ 1075396 w 12192000"/>
              <a:gd name="connsiteY333" fmla="*/ 5653514 h 6858000"/>
              <a:gd name="connsiteX334" fmla="*/ 1068424 w 12192000"/>
              <a:gd name="connsiteY334" fmla="*/ 5649335 h 6858000"/>
              <a:gd name="connsiteX335" fmla="*/ 1062858 w 12192000"/>
              <a:gd name="connsiteY335" fmla="*/ 5647349 h 6858000"/>
              <a:gd name="connsiteX336" fmla="*/ 1049520 w 12192000"/>
              <a:gd name="connsiteY336" fmla="*/ 5640476 h 6858000"/>
              <a:gd name="connsiteX337" fmla="*/ 1045864 w 12192000"/>
              <a:gd name="connsiteY337" fmla="*/ 5636633 h 6858000"/>
              <a:gd name="connsiteX338" fmla="*/ 1045757 w 12192000"/>
              <a:gd name="connsiteY338" fmla="*/ 5632979 h 6858000"/>
              <a:gd name="connsiteX339" fmla="*/ 1044350 w 12192000"/>
              <a:gd name="connsiteY339" fmla="*/ 5632652 h 6858000"/>
              <a:gd name="connsiteX340" fmla="*/ 1024186 w 12192000"/>
              <a:gd name="connsiteY340" fmla="*/ 5612300 h 6858000"/>
              <a:gd name="connsiteX341" fmla="*/ 973495 w 12192000"/>
              <a:gd name="connsiteY341" fmla="*/ 5575059 h 6858000"/>
              <a:gd name="connsiteX342" fmla="*/ 942299 w 12192000"/>
              <a:gd name="connsiteY342" fmla="*/ 5557148 h 6858000"/>
              <a:gd name="connsiteX343" fmla="*/ 859213 w 12192000"/>
              <a:gd name="connsiteY343" fmla="*/ 5504353 h 6858000"/>
              <a:gd name="connsiteX344" fmla="*/ 777621 w 12192000"/>
              <a:gd name="connsiteY344" fmla="*/ 5448518 h 6858000"/>
              <a:gd name="connsiteX345" fmla="*/ 746978 w 12192000"/>
              <a:gd name="connsiteY345" fmla="*/ 5404694 h 6858000"/>
              <a:gd name="connsiteX346" fmla="*/ 742331 w 12192000"/>
              <a:gd name="connsiteY346" fmla="*/ 5401459 h 6858000"/>
              <a:gd name="connsiteX347" fmla="*/ 728026 w 12192000"/>
              <a:gd name="connsiteY347" fmla="*/ 5397117 h 6858000"/>
              <a:gd name="connsiteX348" fmla="*/ 722379 w 12192000"/>
              <a:gd name="connsiteY348" fmla="*/ 5396227 h 6858000"/>
              <a:gd name="connsiteX349" fmla="*/ 714684 w 12192000"/>
              <a:gd name="connsiteY349" fmla="*/ 5393346 h 6858000"/>
              <a:gd name="connsiteX350" fmla="*/ 714579 w 12192000"/>
              <a:gd name="connsiteY350" fmla="*/ 5393038 h 6858000"/>
              <a:gd name="connsiteX351" fmla="*/ 707205 w 12192000"/>
              <a:gd name="connsiteY351" fmla="*/ 5390802 h 6858000"/>
              <a:gd name="connsiteX352" fmla="*/ 670052 w 12192000"/>
              <a:gd name="connsiteY352" fmla="*/ 5382838 h 6858000"/>
              <a:gd name="connsiteX353" fmla="*/ 631523 w 12192000"/>
              <a:gd name="connsiteY353" fmla="*/ 5343039 h 6858000"/>
              <a:gd name="connsiteX354" fmla="*/ 613641 w 12192000"/>
              <a:gd name="connsiteY354" fmla="*/ 5331978 h 6858000"/>
              <a:gd name="connsiteX355" fmla="*/ 604546 w 12192000"/>
              <a:gd name="connsiteY355" fmla="*/ 5324813 h 6858000"/>
              <a:gd name="connsiteX356" fmla="*/ 604272 w 12192000"/>
              <a:gd name="connsiteY356" fmla="*/ 5323553 h 6858000"/>
              <a:gd name="connsiteX357" fmla="*/ 568614 w 12192000"/>
              <a:gd name="connsiteY357" fmla="*/ 5316038 h 6858000"/>
              <a:gd name="connsiteX358" fmla="*/ 564563 w 12192000"/>
              <a:gd name="connsiteY358" fmla="*/ 5313140 h 6858000"/>
              <a:gd name="connsiteX359" fmla="*/ 540445 w 12192000"/>
              <a:gd name="connsiteY359" fmla="*/ 5310669 h 6858000"/>
              <a:gd name="connsiteX360" fmla="*/ 528452 w 12192000"/>
              <a:gd name="connsiteY360" fmla="*/ 5308096 h 6858000"/>
              <a:gd name="connsiteX361" fmla="*/ 524103 w 12192000"/>
              <a:gd name="connsiteY361" fmla="*/ 5310045 h 6858000"/>
              <a:gd name="connsiteX362" fmla="*/ 506887 w 12192000"/>
              <a:gd name="connsiteY362" fmla="*/ 5304890 h 6858000"/>
              <a:gd name="connsiteX363" fmla="*/ 505272 w 12192000"/>
              <a:gd name="connsiteY363" fmla="*/ 5303292 h 6858000"/>
              <a:gd name="connsiteX364" fmla="*/ 489724 w 12192000"/>
              <a:gd name="connsiteY364" fmla="*/ 5302789 h 6858000"/>
              <a:gd name="connsiteX365" fmla="*/ 475061 w 12192000"/>
              <a:gd name="connsiteY365" fmla="*/ 5306899 h 6858000"/>
              <a:gd name="connsiteX366" fmla="*/ 313310 w 12192000"/>
              <a:gd name="connsiteY366" fmla="*/ 5283017 h 6858000"/>
              <a:gd name="connsiteX367" fmla="*/ 121319 w 12192000"/>
              <a:gd name="connsiteY367" fmla="*/ 5205740 h 6858000"/>
              <a:gd name="connsiteX368" fmla="*/ 102916 w 12192000"/>
              <a:gd name="connsiteY368" fmla="*/ 5175442 h 6858000"/>
              <a:gd name="connsiteX369" fmla="*/ 5531 w 12192000"/>
              <a:gd name="connsiteY369" fmla="*/ 5150468 h 6858000"/>
              <a:gd name="connsiteX370" fmla="*/ 0 w 12192000"/>
              <a:gd name="connsiteY370" fmla="*/ 5148137 h 6858000"/>
              <a:gd name="connsiteX371" fmla="*/ 0 w 12192000"/>
              <a:gd name="connsiteY371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29400 w 12192000"/>
              <a:gd name="connsiteY286" fmla="*/ 6496730 h 6858000"/>
              <a:gd name="connsiteX287" fmla="*/ 2611193 w 12192000"/>
              <a:gd name="connsiteY287" fmla="*/ 6514476 h 6858000"/>
              <a:gd name="connsiteX288" fmla="*/ 2528835 w 12192000"/>
              <a:gd name="connsiteY288" fmla="*/ 6487649 h 6858000"/>
              <a:gd name="connsiteX289" fmla="*/ 2514424 w 12192000"/>
              <a:gd name="connsiteY289" fmla="*/ 6486794 h 6858000"/>
              <a:gd name="connsiteX290" fmla="*/ 2471857 w 12192000"/>
              <a:gd name="connsiteY290" fmla="*/ 6467930 h 6858000"/>
              <a:gd name="connsiteX291" fmla="*/ 2406746 w 12192000"/>
              <a:gd name="connsiteY291" fmla="*/ 6449571 h 6858000"/>
              <a:gd name="connsiteX292" fmla="*/ 2375430 w 12192000"/>
              <a:gd name="connsiteY292" fmla="*/ 6436198 h 6858000"/>
              <a:gd name="connsiteX293" fmla="*/ 2361493 w 12192000"/>
              <a:gd name="connsiteY293" fmla="*/ 6435403 h 6858000"/>
              <a:gd name="connsiteX294" fmla="*/ 2350645 w 12192000"/>
              <a:gd name="connsiteY294" fmla="*/ 6424146 h 6858000"/>
              <a:gd name="connsiteX295" fmla="*/ 2348985 w 12192000"/>
              <a:gd name="connsiteY295" fmla="*/ 6417814 h 6858000"/>
              <a:gd name="connsiteX296" fmla="*/ 2330080 w 12192000"/>
              <a:gd name="connsiteY296" fmla="*/ 6414668 h 6858000"/>
              <a:gd name="connsiteX297" fmla="*/ 2316586 w 12192000"/>
              <a:gd name="connsiteY297" fmla="*/ 6377565 h 6858000"/>
              <a:gd name="connsiteX298" fmla="*/ 2284680 w 12192000"/>
              <a:gd name="connsiteY298" fmla="*/ 6395205 h 6858000"/>
              <a:gd name="connsiteX299" fmla="*/ 2263087 w 12192000"/>
              <a:gd name="connsiteY299" fmla="*/ 6382363 h 6858000"/>
              <a:gd name="connsiteX300" fmla="*/ 2256073 w 12192000"/>
              <a:gd name="connsiteY300" fmla="*/ 6379356 h 6858000"/>
              <a:gd name="connsiteX301" fmla="*/ 2252816 w 12192000"/>
              <a:gd name="connsiteY301" fmla="*/ 6325531 h 6858000"/>
              <a:gd name="connsiteX302" fmla="*/ 2167979 w 12192000"/>
              <a:gd name="connsiteY302" fmla="*/ 6306176 h 6858000"/>
              <a:gd name="connsiteX303" fmla="*/ 2139905 w 12192000"/>
              <a:gd name="connsiteY303" fmla="*/ 6283989 h 6858000"/>
              <a:gd name="connsiteX304" fmla="*/ 2121769 w 12192000"/>
              <a:gd name="connsiteY304" fmla="*/ 6265897 h 6858000"/>
              <a:gd name="connsiteX305" fmla="*/ 2063279 w 12192000"/>
              <a:gd name="connsiteY305" fmla="*/ 6230326 h 6858000"/>
              <a:gd name="connsiteX306" fmla="*/ 1961177 w 12192000"/>
              <a:gd name="connsiteY306" fmla="*/ 6175750 h 6858000"/>
              <a:gd name="connsiteX307" fmla="*/ 1940650 w 12192000"/>
              <a:gd name="connsiteY307" fmla="*/ 6163189 h 6858000"/>
              <a:gd name="connsiteX308" fmla="*/ 1927814 w 12192000"/>
              <a:gd name="connsiteY308" fmla="*/ 6148653 h 6858000"/>
              <a:gd name="connsiteX309" fmla="*/ 1929028 w 12192000"/>
              <a:gd name="connsiteY309" fmla="*/ 6142021 h 6858000"/>
              <a:gd name="connsiteX310" fmla="*/ 1918509 w 12192000"/>
              <a:gd name="connsiteY310" fmla="*/ 6134512 h 6858000"/>
              <a:gd name="connsiteX311" fmla="*/ 1916718 w 12192000"/>
              <a:gd name="connsiteY311" fmla="*/ 6131733 h 6858000"/>
              <a:gd name="connsiteX312" fmla="*/ 1905431 w 12192000"/>
              <a:gd name="connsiteY312" fmla="*/ 6116581 h 6858000"/>
              <a:gd name="connsiteX313" fmla="*/ 1856375 w 12192000"/>
              <a:gd name="connsiteY313" fmla="*/ 6103646 h 6858000"/>
              <a:gd name="connsiteX314" fmla="*/ 1776358 w 12192000"/>
              <a:gd name="connsiteY314" fmla="*/ 6031568 h 6858000"/>
              <a:gd name="connsiteX315" fmla="*/ 1633798 w 12192000"/>
              <a:gd name="connsiteY315" fmla="*/ 5975947 h 6858000"/>
              <a:gd name="connsiteX316" fmla="*/ 1595623 w 12192000"/>
              <a:gd name="connsiteY316" fmla="*/ 5905102 h 6858000"/>
              <a:gd name="connsiteX317" fmla="*/ 1419833 w 12192000"/>
              <a:gd name="connsiteY317" fmla="*/ 5862012 h 6858000"/>
              <a:gd name="connsiteX318" fmla="*/ 1293711 w 12192000"/>
              <a:gd name="connsiteY318" fmla="*/ 5780774 h 6858000"/>
              <a:gd name="connsiteX319" fmla="*/ 1276884 w 12192000"/>
              <a:gd name="connsiteY319" fmla="*/ 5781282 h 6858000"/>
              <a:gd name="connsiteX320" fmla="*/ 1260832 w 12192000"/>
              <a:gd name="connsiteY320" fmla="*/ 5777530 h 6858000"/>
              <a:gd name="connsiteX321" fmla="*/ 1259737 w 12192000"/>
              <a:gd name="connsiteY321" fmla="*/ 5775777 h 6858000"/>
              <a:gd name="connsiteX322" fmla="*/ 1243663 w 12192000"/>
              <a:gd name="connsiteY322" fmla="*/ 5767569 h 6858000"/>
              <a:gd name="connsiteX323" fmla="*/ 1238401 w 12192000"/>
              <a:gd name="connsiteY323" fmla="*/ 5768358 h 6858000"/>
              <a:gd name="connsiteX324" fmla="*/ 1226827 w 12192000"/>
              <a:gd name="connsiteY324" fmla="*/ 5763537 h 6858000"/>
              <a:gd name="connsiteX325" fmla="*/ 1202553 w 12192000"/>
              <a:gd name="connsiteY325" fmla="*/ 5756225 h 6858000"/>
              <a:gd name="connsiteX326" fmla="*/ 1164932 w 12192000"/>
              <a:gd name="connsiteY326" fmla="*/ 5738590 h 6858000"/>
              <a:gd name="connsiteX327" fmla="*/ 1165111 w 12192000"/>
              <a:gd name="connsiteY327" fmla="*/ 5737421 h 6858000"/>
              <a:gd name="connsiteX328" fmla="*/ 1158259 w 12192000"/>
              <a:gd name="connsiteY328" fmla="*/ 5729163 h 6858000"/>
              <a:gd name="connsiteX329" fmla="*/ 1143665 w 12192000"/>
              <a:gd name="connsiteY329" fmla="*/ 5715599 h 6858000"/>
              <a:gd name="connsiteX330" fmla="*/ 1118122 w 12192000"/>
              <a:gd name="connsiteY330" fmla="*/ 5672283 h 6858000"/>
              <a:gd name="connsiteX331" fmla="*/ 1082268 w 12192000"/>
              <a:gd name="connsiteY331" fmla="*/ 5657351 h 6858000"/>
              <a:gd name="connsiteX332" fmla="*/ 1075393 w 12192000"/>
              <a:gd name="connsiteY332" fmla="*/ 5653807 h 6858000"/>
              <a:gd name="connsiteX333" fmla="*/ 1075396 w 12192000"/>
              <a:gd name="connsiteY333" fmla="*/ 5653514 h 6858000"/>
              <a:gd name="connsiteX334" fmla="*/ 1068424 w 12192000"/>
              <a:gd name="connsiteY334" fmla="*/ 5649335 h 6858000"/>
              <a:gd name="connsiteX335" fmla="*/ 1062858 w 12192000"/>
              <a:gd name="connsiteY335" fmla="*/ 5647349 h 6858000"/>
              <a:gd name="connsiteX336" fmla="*/ 1049520 w 12192000"/>
              <a:gd name="connsiteY336" fmla="*/ 5640476 h 6858000"/>
              <a:gd name="connsiteX337" fmla="*/ 1045864 w 12192000"/>
              <a:gd name="connsiteY337" fmla="*/ 5636633 h 6858000"/>
              <a:gd name="connsiteX338" fmla="*/ 1045757 w 12192000"/>
              <a:gd name="connsiteY338" fmla="*/ 5632979 h 6858000"/>
              <a:gd name="connsiteX339" fmla="*/ 1044350 w 12192000"/>
              <a:gd name="connsiteY339" fmla="*/ 5632652 h 6858000"/>
              <a:gd name="connsiteX340" fmla="*/ 1024186 w 12192000"/>
              <a:gd name="connsiteY340" fmla="*/ 5612300 h 6858000"/>
              <a:gd name="connsiteX341" fmla="*/ 973495 w 12192000"/>
              <a:gd name="connsiteY341" fmla="*/ 5575059 h 6858000"/>
              <a:gd name="connsiteX342" fmla="*/ 942299 w 12192000"/>
              <a:gd name="connsiteY342" fmla="*/ 5557148 h 6858000"/>
              <a:gd name="connsiteX343" fmla="*/ 859213 w 12192000"/>
              <a:gd name="connsiteY343" fmla="*/ 5504353 h 6858000"/>
              <a:gd name="connsiteX344" fmla="*/ 777621 w 12192000"/>
              <a:gd name="connsiteY344" fmla="*/ 5448518 h 6858000"/>
              <a:gd name="connsiteX345" fmla="*/ 746978 w 12192000"/>
              <a:gd name="connsiteY345" fmla="*/ 5404694 h 6858000"/>
              <a:gd name="connsiteX346" fmla="*/ 742331 w 12192000"/>
              <a:gd name="connsiteY346" fmla="*/ 5401459 h 6858000"/>
              <a:gd name="connsiteX347" fmla="*/ 728026 w 12192000"/>
              <a:gd name="connsiteY347" fmla="*/ 5397117 h 6858000"/>
              <a:gd name="connsiteX348" fmla="*/ 722379 w 12192000"/>
              <a:gd name="connsiteY348" fmla="*/ 5396227 h 6858000"/>
              <a:gd name="connsiteX349" fmla="*/ 714684 w 12192000"/>
              <a:gd name="connsiteY349" fmla="*/ 5393346 h 6858000"/>
              <a:gd name="connsiteX350" fmla="*/ 714579 w 12192000"/>
              <a:gd name="connsiteY350" fmla="*/ 5393038 h 6858000"/>
              <a:gd name="connsiteX351" fmla="*/ 707205 w 12192000"/>
              <a:gd name="connsiteY351" fmla="*/ 5390802 h 6858000"/>
              <a:gd name="connsiteX352" fmla="*/ 670052 w 12192000"/>
              <a:gd name="connsiteY352" fmla="*/ 5382838 h 6858000"/>
              <a:gd name="connsiteX353" fmla="*/ 631523 w 12192000"/>
              <a:gd name="connsiteY353" fmla="*/ 5343039 h 6858000"/>
              <a:gd name="connsiteX354" fmla="*/ 613641 w 12192000"/>
              <a:gd name="connsiteY354" fmla="*/ 5331978 h 6858000"/>
              <a:gd name="connsiteX355" fmla="*/ 604546 w 12192000"/>
              <a:gd name="connsiteY355" fmla="*/ 5324813 h 6858000"/>
              <a:gd name="connsiteX356" fmla="*/ 604272 w 12192000"/>
              <a:gd name="connsiteY356" fmla="*/ 5323553 h 6858000"/>
              <a:gd name="connsiteX357" fmla="*/ 568614 w 12192000"/>
              <a:gd name="connsiteY357" fmla="*/ 5316038 h 6858000"/>
              <a:gd name="connsiteX358" fmla="*/ 564563 w 12192000"/>
              <a:gd name="connsiteY358" fmla="*/ 5313140 h 6858000"/>
              <a:gd name="connsiteX359" fmla="*/ 540445 w 12192000"/>
              <a:gd name="connsiteY359" fmla="*/ 5310669 h 6858000"/>
              <a:gd name="connsiteX360" fmla="*/ 528452 w 12192000"/>
              <a:gd name="connsiteY360" fmla="*/ 5308096 h 6858000"/>
              <a:gd name="connsiteX361" fmla="*/ 524103 w 12192000"/>
              <a:gd name="connsiteY361" fmla="*/ 5310045 h 6858000"/>
              <a:gd name="connsiteX362" fmla="*/ 506887 w 12192000"/>
              <a:gd name="connsiteY362" fmla="*/ 5304890 h 6858000"/>
              <a:gd name="connsiteX363" fmla="*/ 505272 w 12192000"/>
              <a:gd name="connsiteY363" fmla="*/ 5303292 h 6858000"/>
              <a:gd name="connsiteX364" fmla="*/ 489724 w 12192000"/>
              <a:gd name="connsiteY364" fmla="*/ 5302789 h 6858000"/>
              <a:gd name="connsiteX365" fmla="*/ 475061 w 12192000"/>
              <a:gd name="connsiteY365" fmla="*/ 5306899 h 6858000"/>
              <a:gd name="connsiteX366" fmla="*/ 313310 w 12192000"/>
              <a:gd name="connsiteY366" fmla="*/ 5283017 h 6858000"/>
              <a:gd name="connsiteX367" fmla="*/ 121319 w 12192000"/>
              <a:gd name="connsiteY367" fmla="*/ 5205740 h 6858000"/>
              <a:gd name="connsiteX368" fmla="*/ 102916 w 12192000"/>
              <a:gd name="connsiteY368" fmla="*/ 5175442 h 6858000"/>
              <a:gd name="connsiteX369" fmla="*/ 5531 w 12192000"/>
              <a:gd name="connsiteY369" fmla="*/ 5150468 h 6858000"/>
              <a:gd name="connsiteX370" fmla="*/ 0 w 12192000"/>
              <a:gd name="connsiteY370" fmla="*/ 5148137 h 6858000"/>
              <a:gd name="connsiteX371" fmla="*/ 0 w 12192000"/>
              <a:gd name="connsiteY371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29400 w 12192000"/>
              <a:gd name="connsiteY286" fmla="*/ 6496730 h 6858000"/>
              <a:gd name="connsiteX287" fmla="*/ 2611193 w 12192000"/>
              <a:gd name="connsiteY287" fmla="*/ 6514476 h 6858000"/>
              <a:gd name="connsiteX288" fmla="*/ 2528835 w 12192000"/>
              <a:gd name="connsiteY288" fmla="*/ 6487649 h 6858000"/>
              <a:gd name="connsiteX289" fmla="*/ 2514424 w 12192000"/>
              <a:gd name="connsiteY289" fmla="*/ 6486794 h 6858000"/>
              <a:gd name="connsiteX290" fmla="*/ 2471857 w 12192000"/>
              <a:gd name="connsiteY290" fmla="*/ 6467930 h 6858000"/>
              <a:gd name="connsiteX291" fmla="*/ 2406746 w 12192000"/>
              <a:gd name="connsiteY291" fmla="*/ 6449571 h 6858000"/>
              <a:gd name="connsiteX292" fmla="*/ 2375430 w 12192000"/>
              <a:gd name="connsiteY292" fmla="*/ 6436198 h 6858000"/>
              <a:gd name="connsiteX293" fmla="*/ 2361493 w 12192000"/>
              <a:gd name="connsiteY293" fmla="*/ 6435403 h 6858000"/>
              <a:gd name="connsiteX294" fmla="*/ 2350645 w 12192000"/>
              <a:gd name="connsiteY294" fmla="*/ 6424146 h 6858000"/>
              <a:gd name="connsiteX295" fmla="*/ 2348985 w 12192000"/>
              <a:gd name="connsiteY295" fmla="*/ 6417814 h 6858000"/>
              <a:gd name="connsiteX296" fmla="*/ 2330080 w 12192000"/>
              <a:gd name="connsiteY296" fmla="*/ 6414668 h 6858000"/>
              <a:gd name="connsiteX297" fmla="*/ 2316586 w 12192000"/>
              <a:gd name="connsiteY297" fmla="*/ 6377565 h 6858000"/>
              <a:gd name="connsiteX298" fmla="*/ 2284680 w 12192000"/>
              <a:gd name="connsiteY298" fmla="*/ 6395205 h 6858000"/>
              <a:gd name="connsiteX299" fmla="*/ 2263087 w 12192000"/>
              <a:gd name="connsiteY299" fmla="*/ 6382363 h 6858000"/>
              <a:gd name="connsiteX300" fmla="*/ 2256073 w 12192000"/>
              <a:gd name="connsiteY300" fmla="*/ 6379356 h 6858000"/>
              <a:gd name="connsiteX301" fmla="*/ 2252816 w 12192000"/>
              <a:gd name="connsiteY301" fmla="*/ 6325531 h 6858000"/>
              <a:gd name="connsiteX302" fmla="*/ 2167979 w 12192000"/>
              <a:gd name="connsiteY302" fmla="*/ 6306176 h 6858000"/>
              <a:gd name="connsiteX303" fmla="*/ 2139905 w 12192000"/>
              <a:gd name="connsiteY303" fmla="*/ 6283989 h 6858000"/>
              <a:gd name="connsiteX304" fmla="*/ 2106696 w 12192000"/>
              <a:gd name="connsiteY304" fmla="*/ 6280970 h 6858000"/>
              <a:gd name="connsiteX305" fmla="*/ 2063279 w 12192000"/>
              <a:gd name="connsiteY305" fmla="*/ 6230326 h 6858000"/>
              <a:gd name="connsiteX306" fmla="*/ 1961177 w 12192000"/>
              <a:gd name="connsiteY306" fmla="*/ 6175750 h 6858000"/>
              <a:gd name="connsiteX307" fmla="*/ 1940650 w 12192000"/>
              <a:gd name="connsiteY307" fmla="*/ 6163189 h 6858000"/>
              <a:gd name="connsiteX308" fmla="*/ 1927814 w 12192000"/>
              <a:gd name="connsiteY308" fmla="*/ 6148653 h 6858000"/>
              <a:gd name="connsiteX309" fmla="*/ 1929028 w 12192000"/>
              <a:gd name="connsiteY309" fmla="*/ 6142021 h 6858000"/>
              <a:gd name="connsiteX310" fmla="*/ 1918509 w 12192000"/>
              <a:gd name="connsiteY310" fmla="*/ 6134512 h 6858000"/>
              <a:gd name="connsiteX311" fmla="*/ 1916718 w 12192000"/>
              <a:gd name="connsiteY311" fmla="*/ 6131733 h 6858000"/>
              <a:gd name="connsiteX312" fmla="*/ 1905431 w 12192000"/>
              <a:gd name="connsiteY312" fmla="*/ 6116581 h 6858000"/>
              <a:gd name="connsiteX313" fmla="*/ 1856375 w 12192000"/>
              <a:gd name="connsiteY313" fmla="*/ 6103646 h 6858000"/>
              <a:gd name="connsiteX314" fmla="*/ 1776358 w 12192000"/>
              <a:gd name="connsiteY314" fmla="*/ 6031568 h 6858000"/>
              <a:gd name="connsiteX315" fmla="*/ 1633798 w 12192000"/>
              <a:gd name="connsiteY315" fmla="*/ 5975947 h 6858000"/>
              <a:gd name="connsiteX316" fmla="*/ 1595623 w 12192000"/>
              <a:gd name="connsiteY316" fmla="*/ 5905102 h 6858000"/>
              <a:gd name="connsiteX317" fmla="*/ 1419833 w 12192000"/>
              <a:gd name="connsiteY317" fmla="*/ 5862012 h 6858000"/>
              <a:gd name="connsiteX318" fmla="*/ 1293711 w 12192000"/>
              <a:gd name="connsiteY318" fmla="*/ 5780774 h 6858000"/>
              <a:gd name="connsiteX319" fmla="*/ 1276884 w 12192000"/>
              <a:gd name="connsiteY319" fmla="*/ 5781282 h 6858000"/>
              <a:gd name="connsiteX320" fmla="*/ 1260832 w 12192000"/>
              <a:gd name="connsiteY320" fmla="*/ 5777530 h 6858000"/>
              <a:gd name="connsiteX321" fmla="*/ 1259737 w 12192000"/>
              <a:gd name="connsiteY321" fmla="*/ 5775777 h 6858000"/>
              <a:gd name="connsiteX322" fmla="*/ 1243663 w 12192000"/>
              <a:gd name="connsiteY322" fmla="*/ 5767569 h 6858000"/>
              <a:gd name="connsiteX323" fmla="*/ 1238401 w 12192000"/>
              <a:gd name="connsiteY323" fmla="*/ 5768358 h 6858000"/>
              <a:gd name="connsiteX324" fmla="*/ 1226827 w 12192000"/>
              <a:gd name="connsiteY324" fmla="*/ 5763537 h 6858000"/>
              <a:gd name="connsiteX325" fmla="*/ 1202553 w 12192000"/>
              <a:gd name="connsiteY325" fmla="*/ 5756225 h 6858000"/>
              <a:gd name="connsiteX326" fmla="*/ 1164932 w 12192000"/>
              <a:gd name="connsiteY326" fmla="*/ 5738590 h 6858000"/>
              <a:gd name="connsiteX327" fmla="*/ 1165111 w 12192000"/>
              <a:gd name="connsiteY327" fmla="*/ 5737421 h 6858000"/>
              <a:gd name="connsiteX328" fmla="*/ 1158259 w 12192000"/>
              <a:gd name="connsiteY328" fmla="*/ 5729163 h 6858000"/>
              <a:gd name="connsiteX329" fmla="*/ 1143665 w 12192000"/>
              <a:gd name="connsiteY329" fmla="*/ 5715599 h 6858000"/>
              <a:gd name="connsiteX330" fmla="*/ 1118122 w 12192000"/>
              <a:gd name="connsiteY330" fmla="*/ 5672283 h 6858000"/>
              <a:gd name="connsiteX331" fmla="*/ 1082268 w 12192000"/>
              <a:gd name="connsiteY331" fmla="*/ 5657351 h 6858000"/>
              <a:gd name="connsiteX332" fmla="*/ 1075393 w 12192000"/>
              <a:gd name="connsiteY332" fmla="*/ 5653807 h 6858000"/>
              <a:gd name="connsiteX333" fmla="*/ 1075396 w 12192000"/>
              <a:gd name="connsiteY333" fmla="*/ 5653514 h 6858000"/>
              <a:gd name="connsiteX334" fmla="*/ 1068424 w 12192000"/>
              <a:gd name="connsiteY334" fmla="*/ 5649335 h 6858000"/>
              <a:gd name="connsiteX335" fmla="*/ 1062858 w 12192000"/>
              <a:gd name="connsiteY335" fmla="*/ 5647349 h 6858000"/>
              <a:gd name="connsiteX336" fmla="*/ 1049520 w 12192000"/>
              <a:gd name="connsiteY336" fmla="*/ 5640476 h 6858000"/>
              <a:gd name="connsiteX337" fmla="*/ 1045864 w 12192000"/>
              <a:gd name="connsiteY337" fmla="*/ 5636633 h 6858000"/>
              <a:gd name="connsiteX338" fmla="*/ 1045757 w 12192000"/>
              <a:gd name="connsiteY338" fmla="*/ 5632979 h 6858000"/>
              <a:gd name="connsiteX339" fmla="*/ 1044350 w 12192000"/>
              <a:gd name="connsiteY339" fmla="*/ 5632652 h 6858000"/>
              <a:gd name="connsiteX340" fmla="*/ 1024186 w 12192000"/>
              <a:gd name="connsiteY340" fmla="*/ 5612300 h 6858000"/>
              <a:gd name="connsiteX341" fmla="*/ 973495 w 12192000"/>
              <a:gd name="connsiteY341" fmla="*/ 5575059 h 6858000"/>
              <a:gd name="connsiteX342" fmla="*/ 942299 w 12192000"/>
              <a:gd name="connsiteY342" fmla="*/ 5557148 h 6858000"/>
              <a:gd name="connsiteX343" fmla="*/ 859213 w 12192000"/>
              <a:gd name="connsiteY343" fmla="*/ 5504353 h 6858000"/>
              <a:gd name="connsiteX344" fmla="*/ 777621 w 12192000"/>
              <a:gd name="connsiteY344" fmla="*/ 5448518 h 6858000"/>
              <a:gd name="connsiteX345" fmla="*/ 746978 w 12192000"/>
              <a:gd name="connsiteY345" fmla="*/ 5404694 h 6858000"/>
              <a:gd name="connsiteX346" fmla="*/ 742331 w 12192000"/>
              <a:gd name="connsiteY346" fmla="*/ 5401459 h 6858000"/>
              <a:gd name="connsiteX347" fmla="*/ 728026 w 12192000"/>
              <a:gd name="connsiteY347" fmla="*/ 5397117 h 6858000"/>
              <a:gd name="connsiteX348" fmla="*/ 722379 w 12192000"/>
              <a:gd name="connsiteY348" fmla="*/ 5396227 h 6858000"/>
              <a:gd name="connsiteX349" fmla="*/ 714684 w 12192000"/>
              <a:gd name="connsiteY349" fmla="*/ 5393346 h 6858000"/>
              <a:gd name="connsiteX350" fmla="*/ 714579 w 12192000"/>
              <a:gd name="connsiteY350" fmla="*/ 5393038 h 6858000"/>
              <a:gd name="connsiteX351" fmla="*/ 707205 w 12192000"/>
              <a:gd name="connsiteY351" fmla="*/ 5390802 h 6858000"/>
              <a:gd name="connsiteX352" fmla="*/ 670052 w 12192000"/>
              <a:gd name="connsiteY352" fmla="*/ 5382838 h 6858000"/>
              <a:gd name="connsiteX353" fmla="*/ 631523 w 12192000"/>
              <a:gd name="connsiteY353" fmla="*/ 5343039 h 6858000"/>
              <a:gd name="connsiteX354" fmla="*/ 613641 w 12192000"/>
              <a:gd name="connsiteY354" fmla="*/ 5331978 h 6858000"/>
              <a:gd name="connsiteX355" fmla="*/ 604546 w 12192000"/>
              <a:gd name="connsiteY355" fmla="*/ 5324813 h 6858000"/>
              <a:gd name="connsiteX356" fmla="*/ 604272 w 12192000"/>
              <a:gd name="connsiteY356" fmla="*/ 5323553 h 6858000"/>
              <a:gd name="connsiteX357" fmla="*/ 568614 w 12192000"/>
              <a:gd name="connsiteY357" fmla="*/ 5316038 h 6858000"/>
              <a:gd name="connsiteX358" fmla="*/ 564563 w 12192000"/>
              <a:gd name="connsiteY358" fmla="*/ 5313140 h 6858000"/>
              <a:gd name="connsiteX359" fmla="*/ 540445 w 12192000"/>
              <a:gd name="connsiteY359" fmla="*/ 5310669 h 6858000"/>
              <a:gd name="connsiteX360" fmla="*/ 528452 w 12192000"/>
              <a:gd name="connsiteY360" fmla="*/ 5308096 h 6858000"/>
              <a:gd name="connsiteX361" fmla="*/ 524103 w 12192000"/>
              <a:gd name="connsiteY361" fmla="*/ 5310045 h 6858000"/>
              <a:gd name="connsiteX362" fmla="*/ 506887 w 12192000"/>
              <a:gd name="connsiteY362" fmla="*/ 5304890 h 6858000"/>
              <a:gd name="connsiteX363" fmla="*/ 505272 w 12192000"/>
              <a:gd name="connsiteY363" fmla="*/ 5303292 h 6858000"/>
              <a:gd name="connsiteX364" fmla="*/ 489724 w 12192000"/>
              <a:gd name="connsiteY364" fmla="*/ 5302789 h 6858000"/>
              <a:gd name="connsiteX365" fmla="*/ 475061 w 12192000"/>
              <a:gd name="connsiteY365" fmla="*/ 5306899 h 6858000"/>
              <a:gd name="connsiteX366" fmla="*/ 313310 w 12192000"/>
              <a:gd name="connsiteY366" fmla="*/ 5283017 h 6858000"/>
              <a:gd name="connsiteX367" fmla="*/ 121319 w 12192000"/>
              <a:gd name="connsiteY367" fmla="*/ 5205740 h 6858000"/>
              <a:gd name="connsiteX368" fmla="*/ 102916 w 12192000"/>
              <a:gd name="connsiteY368" fmla="*/ 5175442 h 6858000"/>
              <a:gd name="connsiteX369" fmla="*/ 5531 w 12192000"/>
              <a:gd name="connsiteY369" fmla="*/ 5150468 h 6858000"/>
              <a:gd name="connsiteX370" fmla="*/ 0 w 12192000"/>
              <a:gd name="connsiteY370" fmla="*/ 5148137 h 6858000"/>
              <a:gd name="connsiteX371" fmla="*/ 0 w 12192000"/>
              <a:gd name="connsiteY371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29400 w 12192000"/>
              <a:gd name="connsiteY286" fmla="*/ 6496730 h 6858000"/>
              <a:gd name="connsiteX287" fmla="*/ 2611193 w 12192000"/>
              <a:gd name="connsiteY287" fmla="*/ 6514476 h 6858000"/>
              <a:gd name="connsiteX288" fmla="*/ 2528835 w 12192000"/>
              <a:gd name="connsiteY288" fmla="*/ 6487649 h 6858000"/>
              <a:gd name="connsiteX289" fmla="*/ 2514424 w 12192000"/>
              <a:gd name="connsiteY289" fmla="*/ 6486794 h 6858000"/>
              <a:gd name="connsiteX290" fmla="*/ 2471857 w 12192000"/>
              <a:gd name="connsiteY290" fmla="*/ 6467930 h 6858000"/>
              <a:gd name="connsiteX291" fmla="*/ 2406746 w 12192000"/>
              <a:gd name="connsiteY291" fmla="*/ 6449571 h 6858000"/>
              <a:gd name="connsiteX292" fmla="*/ 2375430 w 12192000"/>
              <a:gd name="connsiteY292" fmla="*/ 6436198 h 6858000"/>
              <a:gd name="connsiteX293" fmla="*/ 2361493 w 12192000"/>
              <a:gd name="connsiteY293" fmla="*/ 6435403 h 6858000"/>
              <a:gd name="connsiteX294" fmla="*/ 2350645 w 12192000"/>
              <a:gd name="connsiteY294" fmla="*/ 6424146 h 6858000"/>
              <a:gd name="connsiteX295" fmla="*/ 2348985 w 12192000"/>
              <a:gd name="connsiteY295" fmla="*/ 6417814 h 6858000"/>
              <a:gd name="connsiteX296" fmla="*/ 2330080 w 12192000"/>
              <a:gd name="connsiteY296" fmla="*/ 6414668 h 6858000"/>
              <a:gd name="connsiteX297" fmla="*/ 2316586 w 12192000"/>
              <a:gd name="connsiteY297" fmla="*/ 6377565 h 6858000"/>
              <a:gd name="connsiteX298" fmla="*/ 2284680 w 12192000"/>
              <a:gd name="connsiteY298" fmla="*/ 6395205 h 6858000"/>
              <a:gd name="connsiteX299" fmla="*/ 2263087 w 12192000"/>
              <a:gd name="connsiteY299" fmla="*/ 6382363 h 6858000"/>
              <a:gd name="connsiteX300" fmla="*/ 2256073 w 12192000"/>
              <a:gd name="connsiteY300" fmla="*/ 6379356 h 6858000"/>
              <a:gd name="connsiteX301" fmla="*/ 2252816 w 12192000"/>
              <a:gd name="connsiteY301" fmla="*/ 6325531 h 6858000"/>
              <a:gd name="connsiteX302" fmla="*/ 2167979 w 12192000"/>
              <a:gd name="connsiteY302" fmla="*/ 6306176 h 6858000"/>
              <a:gd name="connsiteX303" fmla="*/ 2139905 w 12192000"/>
              <a:gd name="connsiteY303" fmla="*/ 6283989 h 6858000"/>
              <a:gd name="connsiteX304" fmla="*/ 2106696 w 12192000"/>
              <a:gd name="connsiteY304" fmla="*/ 6280970 h 6858000"/>
              <a:gd name="connsiteX305" fmla="*/ 2063279 w 12192000"/>
              <a:gd name="connsiteY305" fmla="*/ 6230326 h 6858000"/>
              <a:gd name="connsiteX306" fmla="*/ 1961177 w 12192000"/>
              <a:gd name="connsiteY306" fmla="*/ 6175750 h 6858000"/>
              <a:gd name="connsiteX307" fmla="*/ 1940650 w 12192000"/>
              <a:gd name="connsiteY307" fmla="*/ 6163189 h 6858000"/>
              <a:gd name="connsiteX308" fmla="*/ 1927814 w 12192000"/>
              <a:gd name="connsiteY308" fmla="*/ 6148653 h 6858000"/>
              <a:gd name="connsiteX309" fmla="*/ 1929028 w 12192000"/>
              <a:gd name="connsiteY309" fmla="*/ 6142021 h 6858000"/>
              <a:gd name="connsiteX310" fmla="*/ 1918509 w 12192000"/>
              <a:gd name="connsiteY310" fmla="*/ 6134512 h 6858000"/>
              <a:gd name="connsiteX311" fmla="*/ 1916718 w 12192000"/>
              <a:gd name="connsiteY311" fmla="*/ 6131733 h 6858000"/>
              <a:gd name="connsiteX312" fmla="*/ 1905431 w 12192000"/>
              <a:gd name="connsiteY312" fmla="*/ 6116581 h 6858000"/>
              <a:gd name="connsiteX313" fmla="*/ 1856375 w 12192000"/>
              <a:gd name="connsiteY313" fmla="*/ 6103646 h 6858000"/>
              <a:gd name="connsiteX314" fmla="*/ 1776358 w 12192000"/>
              <a:gd name="connsiteY314" fmla="*/ 6031568 h 6858000"/>
              <a:gd name="connsiteX315" fmla="*/ 1633798 w 12192000"/>
              <a:gd name="connsiteY315" fmla="*/ 5975947 h 6858000"/>
              <a:gd name="connsiteX316" fmla="*/ 1595623 w 12192000"/>
              <a:gd name="connsiteY316" fmla="*/ 5905102 h 6858000"/>
              <a:gd name="connsiteX317" fmla="*/ 1419833 w 12192000"/>
              <a:gd name="connsiteY317" fmla="*/ 5862012 h 6858000"/>
              <a:gd name="connsiteX318" fmla="*/ 1293711 w 12192000"/>
              <a:gd name="connsiteY318" fmla="*/ 5780774 h 6858000"/>
              <a:gd name="connsiteX319" fmla="*/ 1276884 w 12192000"/>
              <a:gd name="connsiteY319" fmla="*/ 5781282 h 6858000"/>
              <a:gd name="connsiteX320" fmla="*/ 1260832 w 12192000"/>
              <a:gd name="connsiteY320" fmla="*/ 5777530 h 6858000"/>
              <a:gd name="connsiteX321" fmla="*/ 1259737 w 12192000"/>
              <a:gd name="connsiteY321" fmla="*/ 5775777 h 6858000"/>
              <a:gd name="connsiteX322" fmla="*/ 1243663 w 12192000"/>
              <a:gd name="connsiteY322" fmla="*/ 5767569 h 6858000"/>
              <a:gd name="connsiteX323" fmla="*/ 1238401 w 12192000"/>
              <a:gd name="connsiteY323" fmla="*/ 5768358 h 6858000"/>
              <a:gd name="connsiteX324" fmla="*/ 1226827 w 12192000"/>
              <a:gd name="connsiteY324" fmla="*/ 5763537 h 6858000"/>
              <a:gd name="connsiteX325" fmla="*/ 1217625 w 12192000"/>
              <a:gd name="connsiteY325" fmla="*/ 5736129 h 6858000"/>
              <a:gd name="connsiteX326" fmla="*/ 1164932 w 12192000"/>
              <a:gd name="connsiteY326" fmla="*/ 5738590 h 6858000"/>
              <a:gd name="connsiteX327" fmla="*/ 1165111 w 12192000"/>
              <a:gd name="connsiteY327" fmla="*/ 5737421 h 6858000"/>
              <a:gd name="connsiteX328" fmla="*/ 1158259 w 12192000"/>
              <a:gd name="connsiteY328" fmla="*/ 5729163 h 6858000"/>
              <a:gd name="connsiteX329" fmla="*/ 1143665 w 12192000"/>
              <a:gd name="connsiteY329" fmla="*/ 5715599 h 6858000"/>
              <a:gd name="connsiteX330" fmla="*/ 1118122 w 12192000"/>
              <a:gd name="connsiteY330" fmla="*/ 5672283 h 6858000"/>
              <a:gd name="connsiteX331" fmla="*/ 1082268 w 12192000"/>
              <a:gd name="connsiteY331" fmla="*/ 5657351 h 6858000"/>
              <a:gd name="connsiteX332" fmla="*/ 1075393 w 12192000"/>
              <a:gd name="connsiteY332" fmla="*/ 5653807 h 6858000"/>
              <a:gd name="connsiteX333" fmla="*/ 1075396 w 12192000"/>
              <a:gd name="connsiteY333" fmla="*/ 5653514 h 6858000"/>
              <a:gd name="connsiteX334" fmla="*/ 1068424 w 12192000"/>
              <a:gd name="connsiteY334" fmla="*/ 5649335 h 6858000"/>
              <a:gd name="connsiteX335" fmla="*/ 1062858 w 12192000"/>
              <a:gd name="connsiteY335" fmla="*/ 5647349 h 6858000"/>
              <a:gd name="connsiteX336" fmla="*/ 1049520 w 12192000"/>
              <a:gd name="connsiteY336" fmla="*/ 5640476 h 6858000"/>
              <a:gd name="connsiteX337" fmla="*/ 1045864 w 12192000"/>
              <a:gd name="connsiteY337" fmla="*/ 5636633 h 6858000"/>
              <a:gd name="connsiteX338" fmla="*/ 1045757 w 12192000"/>
              <a:gd name="connsiteY338" fmla="*/ 5632979 h 6858000"/>
              <a:gd name="connsiteX339" fmla="*/ 1044350 w 12192000"/>
              <a:gd name="connsiteY339" fmla="*/ 5632652 h 6858000"/>
              <a:gd name="connsiteX340" fmla="*/ 1024186 w 12192000"/>
              <a:gd name="connsiteY340" fmla="*/ 5612300 h 6858000"/>
              <a:gd name="connsiteX341" fmla="*/ 973495 w 12192000"/>
              <a:gd name="connsiteY341" fmla="*/ 5575059 h 6858000"/>
              <a:gd name="connsiteX342" fmla="*/ 942299 w 12192000"/>
              <a:gd name="connsiteY342" fmla="*/ 5557148 h 6858000"/>
              <a:gd name="connsiteX343" fmla="*/ 859213 w 12192000"/>
              <a:gd name="connsiteY343" fmla="*/ 5504353 h 6858000"/>
              <a:gd name="connsiteX344" fmla="*/ 777621 w 12192000"/>
              <a:gd name="connsiteY344" fmla="*/ 5448518 h 6858000"/>
              <a:gd name="connsiteX345" fmla="*/ 746978 w 12192000"/>
              <a:gd name="connsiteY345" fmla="*/ 5404694 h 6858000"/>
              <a:gd name="connsiteX346" fmla="*/ 742331 w 12192000"/>
              <a:gd name="connsiteY346" fmla="*/ 5401459 h 6858000"/>
              <a:gd name="connsiteX347" fmla="*/ 728026 w 12192000"/>
              <a:gd name="connsiteY347" fmla="*/ 5397117 h 6858000"/>
              <a:gd name="connsiteX348" fmla="*/ 722379 w 12192000"/>
              <a:gd name="connsiteY348" fmla="*/ 5396227 h 6858000"/>
              <a:gd name="connsiteX349" fmla="*/ 714684 w 12192000"/>
              <a:gd name="connsiteY349" fmla="*/ 5393346 h 6858000"/>
              <a:gd name="connsiteX350" fmla="*/ 714579 w 12192000"/>
              <a:gd name="connsiteY350" fmla="*/ 5393038 h 6858000"/>
              <a:gd name="connsiteX351" fmla="*/ 707205 w 12192000"/>
              <a:gd name="connsiteY351" fmla="*/ 5390802 h 6858000"/>
              <a:gd name="connsiteX352" fmla="*/ 670052 w 12192000"/>
              <a:gd name="connsiteY352" fmla="*/ 5382838 h 6858000"/>
              <a:gd name="connsiteX353" fmla="*/ 631523 w 12192000"/>
              <a:gd name="connsiteY353" fmla="*/ 5343039 h 6858000"/>
              <a:gd name="connsiteX354" fmla="*/ 613641 w 12192000"/>
              <a:gd name="connsiteY354" fmla="*/ 5331978 h 6858000"/>
              <a:gd name="connsiteX355" fmla="*/ 604546 w 12192000"/>
              <a:gd name="connsiteY355" fmla="*/ 5324813 h 6858000"/>
              <a:gd name="connsiteX356" fmla="*/ 604272 w 12192000"/>
              <a:gd name="connsiteY356" fmla="*/ 5323553 h 6858000"/>
              <a:gd name="connsiteX357" fmla="*/ 568614 w 12192000"/>
              <a:gd name="connsiteY357" fmla="*/ 5316038 h 6858000"/>
              <a:gd name="connsiteX358" fmla="*/ 564563 w 12192000"/>
              <a:gd name="connsiteY358" fmla="*/ 5313140 h 6858000"/>
              <a:gd name="connsiteX359" fmla="*/ 540445 w 12192000"/>
              <a:gd name="connsiteY359" fmla="*/ 5310669 h 6858000"/>
              <a:gd name="connsiteX360" fmla="*/ 528452 w 12192000"/>
              <a:gd name="connsiteY360" fmla="*/ 5308096 h 6858000"/>
              <a:gd name="connsiteX361" fmla="*/ 524103 w 12192000"/>
              <a:gd name="connsiteY361" fmla="*/ 5310045 h 6858000"/>
              <a:gd name="connsiteX362" fmla="*/ 506887 w 12192000"/>
              <a:gd name="connsiteY362" fmla="*/ 5304890 h 6858000"/>
              <a:gd name="connsiteX363" fmla="*/ 505272 w 12192000"/>
              <a:gd name="connsiteY363" fmla="*/ 5303292 h 6858000"/>
              <a:gd name="connsiteX364" fmla="*/ 489724 w 12192000"/>
              <a:gd name="connsiteY364" fmla="*/ 5302789 h 6858000"/>
              <a:gd name="connsiteX365" fmla="*/ 475061 w 12192000"/>
              <a:gd name="connsiteY365" fmla="*/ 5306899 h 6858000"/>
              <a:gd name="connsiteX366" fmla="*/ 313310 w 12192000"/>
              <a:gd name="connsiteY366" fmla="*/ 5283017 h 6858000"/>
              <a:gd name="connsiteX367" fmla="*/ 121319 w 12192000"/>
              <a:gd name="connsiteY367" fmla="*/ 5205740 h 6858000"/>
              <a:gd name="connsiteX368" fmla="*/ 102916 w 12192000"/>
              <a:gd name="connsiteY368" fmla="*/ 5175442 h 6858000"/>
              <a:gd name="connsiteX369" fmla="*/ 5531 w 12192000"/>
              <a:gd name="connsiteY369" fmla="*/ 5150468 h 6858000"/>
              <a:gd name="connsiteX370" fmla="*/ 0 w 12192000"/>
              <a:gd name="connsiteY370" fmla="*/ 5148137 h 6858000"/>
              <a:gd name="connsiteX371" fmla="*/ 0 w 12192000"/>
              <a:gd name="connsiteY371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29400 w 12192000"/>
              <a:gd name="connsiteY286" fmla="*/ 6496730 h 6858000"/>
              <a:gd name="connsiteX287" fmla="*/ 2611193 w 12192000"/>
              <a:gd name="connsiteY287" fmla="*/ 6514476 h 6858000"/>
              <a:gd name="connsiteX288" fmla="*/ 2528835 w 12192000"/>
              <a:gd name="connsiteY288" fmla="*/ 6487649 h 6858000"/>
              <a:gd name="connsiteX289" fmla="*/ 2514424 w 12192000"/>
              <a:gd name="connsiteY289" fmla="*/ 6486794 h 6858000"/>
              <a:gd name="connsiteX290" fmla="*/ 2471857 w 12192000"/>
              <a:gd name="connsiteY290" fmla="*/ 6467930 h 6858000"/>
              <a:gd name="connsiteX291" fmla="*/ 2406746 w 12192000"/>
              <a:gd name="connsiteY291" fmla="*/ 6449571 h 6858000"/>
              <a:gd name="connsiteX292" fmla="*/ 2375430 w 12192000"/>
              <a:gd name="connsiteY292" fmla="*/ 6436198 h 6858000"/>
              <a:gd name="connsiteX293" fmla="*/ 2361493 w 12192000"/>
              <a:gd name="connsiteY293" fmla="*/ 6435403 h 6858000"/>
              <a:gd name="connsiteX294" fmla="*/ 2350645 w 12192000"/>
              <a:gd name="connsiteY294" fmla="*/ 6424146 h 6858000"/>
              <a:gd name="connsiteX295" fmla="*/ 2348985 w 12192000"/>
              <a:gd name="connsiteY295" fmla="*/ 6417814 h 6858000"/>
              <a:gd name="connsiteX296" fmla="*/ 2330080 w 12192000"/>
              <a:gd name="connsiteY296" fmla="*/ 6414668 h 6858000"/>
              <a:gd name="connsiteX297" fmla="*/ 2316586 w 12192000"/>
              <a:gd name="connsiteY297" fmla="*/ 6377565 h 6858000"/>
              <a:gd name="connsiteX298" fmla="*/ 2284680 w 12192000"/>
              <a:gd name="connsiteY298" fmla="*/ 6395205 h 6858000"/>
              <a:gd name="connsiteX299" fmla="*/ 2263087 w 12192000"/>
              <a:gd name="connsiteY299" fmla="*/ 6382363 h 6858000"/>
              <a:gd name="connsiteX300" fmla="*/ 2256073 w 12192000"/>
              <a:gd name="connsiteY300" fmla="*/ 6379356 h 6858000"/>
              <a:gd name="connsiteX301" fmla="*/ 2252816 w 12192000"/>
              <a:gd name="connsiteY301" fmla="*/ 6325531 h 6858000"/>
              <a:gd name="connsiteX302" fmla="*/ 2167979 w 12192000"/>
              <a:gd name="connsiteY302" fmla="*/ 6306176 h 6858000"/>
              <a:gd name="connsiteX303" fmla="*/ 2139905 w 12192000"/>
              <a:gd name="connsiteY303" fmla="*/ 6283989 h 6858000"/>
              <a:gd name="connsiteX304" fmla="*/ 2106696 w 12192000"/>
              <a:gd name="connsiteY304" fmla="*/ 6280970 h 6858000"/>
              <a:gd name="connsiteX305" fmla="*/ 2063279 w 12192000"/>
              <a:gd name="connsiteY305" fmla="*/ 6230326 h 6858000"/>
              <a:gd name="connsiteX306" fmla="*/ 1961177 w 12192000"/>
              <a:gd name="connsiteY306" fmla="*/ 6175750 h 6858000"/>
              <a:gd name="connsiteX307" fmla="*/ 1940650 w 12192000"/>
              <a:gd name="connsiteY307" fmla="*/ 6163189 h 6858000"/>
              <a:gd name="connsiteX308" fmla="*/ 1927814 w 12192000"/>
              <a:gd name="connsiteY308" fmla="*/ 6148653 h 6858000"/>
              <a:gd name="connsiteX309" fmla="*/ 1929028 w 12192000"/>
              <a:gd name="connsiteY309" fmla="*/ 6142021 h 6858000"/>
              <a:gd name="connsiteX310" fmla="*/ 1918509 w 12192000"/>
              <a:gd name="connsiteY310" fmla="*/ 6134512 h 6858000"/>
              <a:gd name="connsiteX311" fmla="*/ 1916718 w 12192000"/>
              <a:gd name="connsiteY311" fmla="*/ 6131733 h 6858000"/>
              <a:gd name="connsiteX312" fmla="*/ 1905431 w 12192000"/>
              <a:gd name="connsiteY312" fmla="*/ 6116581 h 6858000"/>
              <a:gd name="connsiteX313" fmla="*/ 1856375 w 12192000"/>
              <a:gd name="connsiteY313" fmla="*/ 6103646 h 6858000"/>
              <a:gd name="connsiteX314" fmla="*/ 1776358 w 12192000"/>
              <a:gd name="connsiteY314" fmla="*/ 6031568 h 6858000"/>
              <a:gd name="connsiteX315" fmla="*/ 1633798 w 12192000"/>
              <a:gd name="connsiteY315" fmla="*/ 5975947 h 6858000"/>
              <a:gd name="connsiteX316" fmla="*/ 1595623 w 12192000"/>
              <a:gd name="connsiteY316" fmla="*/ 5905102 h 6858000"/>
              <a:gd name="connsiteX317" fmla="*/ 1419833 w 12192000"/>
              <a:gd name="connsiteY317" fmla="*/ 5862012 h 6858000"/>
              <a:gd name="connsiteX318" fmla="*/ 1293711 w 12192000"/>
              <a:gd name="connsiteY318" fmla="*/ 5780774 h 6858000"/>
              <a:gd name="connsiteX319" fmla="*/ 1276884 w 12192000"/>
              <a:gd name="connsiteY319" fmla="*/ 5781282 h 6858000"/>
              <a:gd name="connsiteX320" fmla="*/ 1260832 w 12192000"/>
              <a:gd name="connsiteY320" fmla="*/ 5777530 h 6858000"/>
              <a:gd name="connsiteX321" fmla="*/ 1259737 w 12192000"/>
              <a:gd name="connsiteY321" fmla="*/ 5775777 h 6858000"/>
              <a:gd name="connsiteX322" fmla="*/ 1243663 w 12192000"/>
              <a:gd name="connsiteY322" fmla="*/ 5767569 h 6858000"/>
              <a:gd name="connsiteX323" fmla="*/ 1238401 w 12192000"/>
              <a:gd name="connsiteY323" fmla="*/ 5768358 h 6858000"/>
              <a:gd name="connsiteX324" fmla="*/ 1226827 w 12192000"/>
              <a:gd name="connsiteY324" fmla="*/ 5763537 h 6858000"/>
              <a:gd name="connsiteX325" fmla="*/ 1217625 w 12192000"/>
              <a:gd name="connsiteY325" fmla="*/ 5736129 h 6858000"/>
              <a:gd name="connsiteX326" fmla="*/ 1164932 w 12192000"/>
              <a:gd name="connsiteY326" fmla="*/ 5738590 h 6858000"/>
              <a:gd name="connsiteX327" fmla="*/ 1165111 w 12192000"/>
              <a:gd name="connsiteY327" fmla="*/ 5737421 h 6858000"/>
              <a:gd name="connsiteX328" fmla="*/ 1158259 w 12192000"/>
              <a:gd name="connsiteY328" fmla="*/ 5729163 h 6858000"/>
              <a:gd name="connsiteX329" fmla="*/ 1143665 w 12192000"/>
              <a:gd name="connsiteY329" fmla="*/ 5715599 h 6858000"/>
              <a:gd name="connsiteX330" fmla="*/ 1123147 w 12192000"/>
              <a:gd name="connsiteY330" fmla="*/ 5657211 h 6858000"/>
              <a:gd name="connsiteX331" fmla="*/ 1082268 w 12192000"/>
              <a:gd name="connsiteY331" fmla="*/ 5657351 h 6858000"/>
              <a:gd name="connsiteX332" fmla="*/ 1075393 w 12192000"/>
              <a:gd name="connsiteY332" fmla="*/ 5653807 h 6858000"/>
              <a:gd name="connsiteX333" fmla="*/ 1075396 w 12192000"/>
              <a:gd name="connsiteY333" fmla="*/ 5653514 h 6858000"/>
              <a:gd name="connsiteX334" fmla="*/ 1068424 w 12192000"/>
              <a:gd name="connsiteY334" fmla="*/ 5649335 h 6858000"/>
              <a:gd name="connsiteX335" fmla="*/ 1062858 w 12192000"/>
              <a:gd name="connsiteY335" fmla="*/ 5647349 h 6858000"/>
              <a:gd name="connsiteX336" fmla="*/ 1049520 w 12192000"/>
              <a:gd name="connsiteY336" fmla="*/ 5640476 h 6858000"/>
              <a:gd name="connsiteX337" fmla="*/ 1045864 w 12192000"/>
              <a:gd name="connsiteY337" fmla="*/ 5636633 h 6858000"/>
              <a:gd name="connsiteX338" fmla="*/ 1045757 w 12192000"/>
              <a:gd name="connsiteY338" fmla="*/ 5632979 h 6858000"/>
              <a:gd name="connsiteX339" fmla="*/ 1044350 w 12192000"/>
              <a:gd name="connsiteY339" fmla="*/ 5632652 h 6858000"/>
              <a:gd name="connsiteX340" fmla="*/ 1024186 w 12192000"/>
              <a:gd name="connsiteY340" fmla="*/ 5612300 h 6858000"/>
              <a:gd name="connsiteX341" fmla="*/ 973495 w 12192000"/>
              <a:gd name="connsiteY341" fmla="*/ 5575059 h 6858000"/>
              <a:gd name="connsiteX342" fmla="*/ 942299 w 12192000"/>
              <a:gd name="connsiteY342" fmla="*/ 5557148 h 6858000"/>
              <a:gd name="connsiteX343" fmla="*/ 859213 w 12192000"/>
              <a:gd name="connsiteY343" fmla="*/ 5504353 h 6858000"/>
              <a:gd name="connsiteX344" fmla="*/ 777621 w 12192000"/>
              <a:gd name="connsiteY344" fmla="*/ 5448518 h 6858000"/>
              <a:gd name="connsiteX345" fmla="*/ 746978 w 12192000"/>
              <a:gd name="connsiteY345" fmla="*/ 5404694 h 6858000"/>
              <a:gd name="connsiteX346" fmla="*/ 742331 w 12192000"/>
              <a:gd name="connsiteY346" fmla="*/ 5401459 h 6858000"/>
              <a:gd name="connsiteX347" fmla="*/ 728026 w 12192000"/>
              <a:gd name="connsiteY347" fmla="*/ 5397117 h 6858000"/>
              <a:gd name="connsiteX348" fmla="*/ 722379 w 12192000"/>
              <a:gd name="connsiteY348" fmla="*/ 5396227 h 6858000"/>
              <a:gd name="connsiteX349" fmla="*/ 714684 w 12192000"/>
              <a:gd name="connsiteY349" fmla="*/ 5393346 h 6858000"/>
              <a:gd name="connsiteX350" fmla="*/ 714579 w 12192000"/>
              <a:gd name="connsiteY350" fmla="*/ 5393038 h 6858000"/>
              <a:gd name="connsiteX351" fmla="*/ 707205 w 12192000"/>
              <a:gd name="connsiteY351" fmla="*/ 5390802 h 6858000"/>
              <a:gd name="connsiteX352" fmla="*/ 670052 w 12192000"/>
              <a:gd name="connsiteY352" fmla="*/ 5382838 h 6858000"/>
              <a:gd name="connsiteX353" fmla="*/ 631523 w 12192000"/>
              <a:gd name="connsiteY353" fmla="*/ 5343039 h 6858000"/>
              <a:gd name="connsiteX354" fmla="*/ 613641 w 12192000"/>
              <a:gd name="connsiteY354" fmla="*/ 5331978 h 6858000"/>
              <a:gd name="connsiteX355" fmla="*/ 604546 w 12192000"/>
              <a:gd name="connsiteY355" fmla="*/ 5324813 h 6858000"/>
              <a:gd name="connsiteX356" fmla="*/ 604272 w 12192000"/>
              <a:gd name="connsiteY356" fmla="*/ 5323553 h 6858000"/>
              <a:gd name="connsiteX357" fmla="*/ 568614 w 12192000"/>
              <a:gd name="connsiteY357" fmla="*/ 5316038 h 6858000"/>
              <a:gd name="connsiteX358" fmla="*/ 564563 w 12192000"/>
              <a:gd name="connsiteY358" fmla="*/ 5313140 h 6858000"/>
              <a:gd name="connsiteX359" fmla="*/ 540445 w 12192000"/>
              <a:gd name="connsiteY359" fmla="*/ 5310669 h 6858000"/>
              <a:gd name="connsiteX360" fmla="*/ 528452 w 12192000"/>
              <a:gd name="connsiteY360" fmla="*/ 5308096 h 6858000"/>
              <a:gd name="connsiteX361" fmla="*/ 524103 w 12192000"/>
              <a:gd name="connsiteY361" fmla="*/ 5310045 h 6858000"/>
              <a:gd name="connsiteX362" fmla="*/ 506887 w 12192000"/>
              <a:gd name="connsiteY362" fmla="*/ 5304890 h 6858000"/>
              <a:gd name="connsiteX363" fmla="*/ 505272 w 12192000"/>
              <a:gd name="connsiteY363" fmla="*/ 5303292 h 6858000"/>
              <a:gd name="connsiteX364" fmla="*/ 489724 w 12192000"/>
              <a:gd name="connsiteY364" fmla="*/ 5302789 h 6858000"/>
              <a:gd name="connsiteX365" fmla="*/ 475061 w 12192000"/>
              <a:gd name="connsiteY365" fmla="*/ 5306899 h 6858000"/>
              <a:gd name="connsiteX366" fmla="*/ 313310 w 12192000"/>
              <a:gd name="connsiteY366" fmla="*/ 5283017 h 6858000"/>
              <a:gd name="connsiteX367" fmla="*/ 121319 w 12192000"/>
              <a:gd name="connsiteY367" fmla="*/ 5205740 h 6858000"/>
              <a:gd name="connsiteX368" fmla="*/ 102916 w 12192000"/>
              <a:gd name="connsiteY368" fmla="*/ 5175442 h 6858000"/>
              <a:gd name="connsiteX369" fmla="*/ 5531 w 12192000"/>
              <a:gd name="connsiteY369" fmla="*/ 5150468 h 6858000"/>
              <a:gd name="connsiteX370" fmla="*/ 0 w 12192000"/>
              <a:gd name="connsiteY370" fmla="*/ 5148137 h 6858000"/>
              <a:gd name="connsiteX371" fmla="*/ 0 w 12192000"/>
              <a:gd name="connsiteY371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29400 w 12192000"/>
              <a:gd name="connsiteY286" fmla="*/ 6496730 h 6858000"/>
              <a:gd name="connsiteX287" fmla="*/ 2611193 w 12192000"/>
              <a:gd name="connsiteY287" fmla="*/ 6514476 h 6858000"/>
              <a:gd name="connsiteX288" fmla="*/ 2528835 w 12192000"/>
              <a:gd name="connsiteY288" fmla="*/ 6487649 h 6858000"/>
              <a:gd name="connsiteX289" fmla="*/ 2514424 w 12192000"/>
              <a:gd name="connsiteY289" fmla="*/ 6486794 h 6858000"/>
              <a:gd name="connsiteX290" fmla="*/ 2471857 w 12192000"/>
              <a:gd name="connsiteY290" fmla="*/ 6467930 h 6858000"/>
              <a:gd name="connsiteX291" fmla="*/ 2406746 w 12192000"/>
              <a:gd name="connsiteY291" fmla="*/ 6449571 h 6858000"/>
              <a:gd name="connsiteX292" fmla="*/ 2375430 w 12192000"/>
              <a:gd name="connsiteY292" fmla="*/ 6436198 h 6858000"/>
              <a:gd name="connsiteX293" fmla="*/ 2361493 w 12192000"/>
              <a:gd name="connsiteY293" fmla="*/ 6435403 h 6858000"/>
              <a:gd name="connsiteX294" fmla="*/ 2350645 w 12192000"/>
              <a:gd name="connsiteY294" fmla="*/ 6424146 h 6858000"/>
              <a:gd name="connsiteX295" fmla="*/ 2348985 w 12192000"/>
              <a:gd name="connsiteY295" fmla="*/ 6417814 h 6858000"/>
              <a:gd name="connsiteX296" fmla="*/ 2330080 w 12192000"/>
              <a:gd name="connsiteY296" fmla="*/ 6414668 h 6858000"/>
              <a:gd name="connsiteX297" fmla="*/ 2316586 w 12192000"/>
              <a:gd name="connsiteY297" fmla="*/ 6377565 h 6858000"/>
              <a:gd name="connsiteX298" fmla="*/ 2284680 w 12192000"/>
              <a:gd name="connsiteY298" fmla="*/ 6395205 h 6858000"/>
              <a:gd name="connsiteX299" fmla="*/ 2263087 w 12192000"/>
              <a:gd name="connsiteY299" fmla="*/ 6382363 h 6858000"/>
              <a:gd name="connsiteX300" fmla="*/ 2256073 w 12192000"/>
              <a:gd name="connsiteY300" fmla="*/ 6379356 h 6858000"/>
              <a:gd name="connsiteX301" fmla="*/ 2252816 w 12192000"/>
              <a:gd name="connsiteY301" fmla="*/ 6325531 h 6858000"/>
              <a:gd name="connsiteX302" fmla="*/ 2167979 w 12192000"/>
              <a:gd name="connsiteY302" fmla="*/ 6306176 h 6858000"/>
              <a:gd name="connsiteX303" fmla="*/ 2139905 w 12192000"/>
              <a:gd name="connsiteY303" fmla="*/ 6283989 h 6858000"/>
              <a:gd name="connsiteX304" fmla="*/ 2106696 w 12192000"/>
              <a:gd name="connsiteY304" fmla="*/ 6280970 h 6858000"/>
              <a:gd name="connsiteX305" fmla="*/ 2063279 w 12192000"/>
              <a:gd name="connsiteY305" fmla="*/ 6230326 h 6858000"/>
              <a:gd name="connsiteX306" fmla="*/ 1961177 w 12192000"/>
              <a:gd name="connsiteY306" fmla="*/ 6175750 h 6858000"/>
              <a:gd name="connsiteX307" fmla="*/ 1940650 w 12192000"/>
              <a:gd name="connsiteY307" fmla="*/ 6163189 h 6858000"/>
              <a:gd name="connsiteX308" fmla="*/ 1927814 w 12192000"/>
              <a:gd name="connsiteY308" fmla="*/ 6148653 h 6858000"/>
              <a:gd name="connsiteX309" fmla="*/ 1929028 w 12192000"/>
              <a:gd name="connsiteY309" fmla="*/ 6142021 h 6858000"/>
              <a:gd name="connsiteX310" fmla="*/ 1918509 w 12192000"/>
              <a:gd name="connsiteY310" fmla="*/ 6134512 h 6858000"/>
              <a:gd name="connsiteX311" fmla="*/ 1916718 w 12192000"/>
              <a:gd name="connsiteY311" fmla="*/ 6131733 h 6858000"/>
              <a:gd name="connsiteX312" fmla="*/ 1905431 w 12192000"/>
              <a:gd name="connsiteY312" fmla="*/ 6116581 h 6858000"/>
              <a:gd name="connsiteX313" fmla="*/ 1856375 w 12192000"/>
              <a:gd name="connsiteY313" fmla="*/ 6103646 h 6858000"/>
              <a:gd name="connsiteX314" fmla="*/ 1776358 w 12192000"/>
              <a:gd name="connsiteY314" fmla="*/ 6031568 h 6858000"/>
              <a:gd name="connsiteX315" fmla="*/ 1633798 w 12192000"/>
              <a:gd name="connsiteY315" fmla="*/ 5975947 h 6858000"/>
              <a:gd name="connsiteX316" fmla="*/ 1595623 w 12192000"/>
              <a:gd name="connsiteY316" fmla="*/ 5905102 h 6858000"/>
              <a:gd name="connsiteX317" fmla="*/ 1419833 w 12192000"/>
              <a:gd name="connsiteY317" fmla="*/ 5862012 h 6858000"/>
              <a:gd name="connsiteX318" fmla="*/ 1293711 w 12192000"/>
              <a:gd name="connsiteY318" fmla="*/ 5780774 h 6858000"/>
              <a:gd name="connsiteX319" fmla="*/ 1276884 w 12192000"/>
              <a:gd name="connsiteY319" fmla="*/ 5781282 h 6858000"/>
              <a:gd name="connsiteX320" fmla="*/ 1260832 w 12192000"/>
              <a:gd name="connsiteY320" fmla="*/ 5777530 h 6858000"/>
              <a:gd name="connsiteX321" fmla="*/ 1259737 w 12192000"/>
              <a:gd name="connsiteY321" fmla="*/ 5775777 h 6858000"/>
              <a:gd name="connsiteX322" fmla="*/ 1243663 w 12192000"/>
              <a:gd name="connsiteY322" fmla="*/ 5767569 h 6858000"/>
              <a:gd name="connsiteX323" fmla="*/ 1238401 w 12192000"/>
              <a:gd name="connsiteY323" fmla="*/ 5768358 h 6858000"/>
              <a:gd name="connsiteX324" fmla="*/ 1226827 w 12192000"/>
              <a:gd name="connsiteY324" fmla="*/ 5763537 h 6858000"/>
              <a:gd name="connsiteX325" fmla="*/ 1217625 w 12192000"/>
              <a:gd name="connsiteY325" fmla="*/ 5736129 h 6858000"/>
              <a:gd name="connsiteX326" fmla="*/ 1164932 w 12192000"/>
              <a:gd name="connsiteY326" fmla="*/ 5738590 h 6858000"/>
              <a:gd name="connsiteX327" fmla="*/ 1165111 w 12192000"/>
              <a:gd name="connsiteY327" fmla="*/ 5737421 h 6858000"/>
              <a:gd name="connsiteX328" fmla="*/ 1158259 w 12192000"/>
              <a:gd name="connsiteY328" fmla="*/ 5729163 h 6858000"/>
              <a:gd name="connsiteX329" fmla="*/ 1143665 w 12192000"/>
              <a:gd name="connsiteY329" fmla="*/ 5715599 h 6858000"/>
              <a:gd name="connsiteX330" fmla="*/ 1123147 w 12192000"/>
              <a:gd name="connsiteY330" fmla="*/ 5657211 h 6858000"/>
              <a:gd name="connsiteX331" fmla="*/ 1082268 w 12192000"/>
              <a:gd name="connsiteY331" fmla="*/ 5657351 h 6858000"/>
              <a:gd name="connsiteX332" fmla="*/ 1075393 w 12192000"/>
              <a:gd name="connsiteY332" fmla="*/ 5653807 h 6858000"/>
              <a:gd name="connsiteX333" fmla="*/ 1075396 w 12192000"/>
              <a:gd name="connsiteY333" fmla="*/ 5653514 h 6858000"/>
              <a:gd name="connsiteX334" fmla="*/ 1068424 w 12192000"/>
              <a:gd name="connsiteY334" fmla="*/ 5649335 h 6858000"/>
              <a:gd name="connsiteX335" fmla="*/ 1062858 w 12192000"/>
              <a:gd name="connsiteY335" fmla="*/ 5647349 h 6858000"/>
              <a:gd name="connsiteX336" fmla="*/ 1049520 w 12192000"/>
              <a:gd name="connsiteY336" fmla="*/ 5640476 h 6858000"/>
              <a:gd name="connsiteX337" fmla="*/ 1045864 w 12192000"/>
              <a:gd name="connsiteY337" fmla="*/ 5636633 h 6858000"/>
              <a:gd name="connsiteX338" fmla="*/ 1045757 w 12192000"/>
              <a:gd name="connsiteY338" fmla="*/ 5632979 h 6858000"/>
              <a:gd name="connsiteX339" fmla="*/ 1024186 w 12192000"/>
              <a:gd name="connsiteY339" fmla="*/ 5612300 h 6858000"/>
              <a:gd name="connsiteX340" fmla="*/ 973495 w 12192000"/>
              <a:gd name="connsiteY340" fmla="*/ 5575059 h 6858000"/>
              <a:gd name="connsiteX341" fmla="*/ 942299 w 12192000"/>
              <a:gd name="connsiteY341" fmla="*/ 5557148 h 6858000"/>
              <a:gd name="connsiteX342" fmla="*/ 859213 w 12192000"/>
              <a:gd name="connsiteY342" fmla="*/ 5504353 h 6858000"/>
              <a:gd name="connsiteX343" fmla="*/ 777621 w 12192000"/>
              <a:gd name="connsiteY343" fmla="*/ 5448518 h 6858000"/>
              <a:gd name="connsiteX344" fmla="*/ 746978 w 12192000"/>
              <a:gd name="connsiteY344" fmla="*/ 5404694 h 6858000"/>
              <a:gd name="connsiteX345" fmla="*/ 742331 w 12192000"/>
              <a:gd name="connsiteY345" fmla="*/ 5401459 h 6858000"/>
              <a:gd name="connsiteX346" fmla="*/ 728026 w 12192000"/>
              <a:gd name="connsiteY346" fmla="*/ 5397117 h 6858000"/>
              <a:gd name="connsiteX347" fmla="*/ 722379 w 12192000"/>
              <a:gd name="connsiteY347" fmla="*/ 5396227 h 6858000"/>
              <a:gd name="connsiteX348" fmla="*/ 714684 w 12192000"/>
              <a:gd name="connsiteY348" fmla="*/ 5393346 h 6858000"/>
              <a:gd name="connsiteX349" fmla="*/ 714579 w 12192000"/>
              <a:gd name="connsiteY349" fmla="*/ 5393038 h 6858000"/>
              <a:gd name="connsiteX350" fmla="*/ 707205 w 12192000"/>
              <a:gd name="connsiteY350" fmla="*/ 5390802 h 6858000"/>
              <a:gd name="connsiteX351" fmla="*/ 670052 w 12192000"/>
              <a:gd name="connsiteY351" fmla="*/ 5382838 h 6858000"/>
              <a:gd name="connsiteX352" fmla="*/ 631523 w 12192000"/>
              <a:gd name="connsiteY352" fmla="*/ 5343039 h 6858000"/>
              <a:gd name="connsiteX353" fmla="*/ 613641 w 12192000"/>
              <a:gd name="connsiteY353" fmla="*/ 5331978 h 6858000"/>
              <a:gd name="connsiteX354" fmla="*/ 604546 w 12192000"/>
              <a:gd name="connsiteY354" fmla="*/ 5324813 h 6858000"/>
              <a:gd name="connsiteX355" fmla="*/ 604272 w 12192000"/>
              <a:gd name="connsiteY355" fmla="*/ 5323553 h 6858000"/>
              <a:gd name="connsiteX356" fmla="*/ 568614 w 12192000"/>
              <a:gd name="connsiteY356" fmla="*/ 5316038 h 6858000"/>
              <a:gd name="connsiteX357" fmla="*/ 564563 w 12192000"/>
              <a:gd name="connsiteY357" fmla="*/ 5313140 h 6858000"/>
              <a:gd name="connsiteX358" fmla="*/ 540445 w 12192000"/>
              <a:gd name="connsiteY358" fmla="*/ 5310669 h 6858000"/>
              <a:gd name="connsiteX359" fmla="*/ 528452 w 12192000"/>
              <a:gd name="connsiteY359" fmla="*/ 5308096 h 6858000"/>
              <a:gd name="connsiteX360" fmla="*/ 524103 w 12192000"/>
              <a:gd name="connsiteY360" fmla="*/ 5310045 h 6858000"/>
              <a:gd name="connsiteX361" fmla="*/ 506887 w 12192000"/>
              <a:gd name="connsiteY361" fmla="*/ 5304890 h 6858000"/>
              <a:gd name="connsiteX362" fmla="*/ 505272 w 12192000"/>
              <a:gd name="connsiteY362" fmla="*/ 5303292 h 6858000"/>
              <a:gd name="connsiteX363" fmla="*/ 489724 w 12192000"/>
              <a:gd name="connsiteY363" fmla="*/ 5302789 h 6858000"/>
              <a:gd name="connsiteX364" fmla="*/ 475061 w 12192000"/>
              <a:gd name="connsiteY364" fmla="*/ 5306899 h 6858000"/>
              <a:gd name="connsiteX365" fmla="*/ 313310 w 12192000"/>
              <a:gd name="connsiteY365" fmla="*/ 5283017 h 6858000"/>
              <a:gd name="connsiteX366" fmla="*/ 121319 w 12192000"/>
              <a:gd name="connsiteY366" fmla="*/ 5205740 h 6858000"/>
              <a:gd name="connsiteX367" fmla="*/ 102916 w 12192000"/>
              <a:gd name="connsiteY367" fmla="*/ 5175442 h 6858000"/>
              <a:gd name="connsiteX368" fmla="*/ 5531 w 12192000"/>
              <a:gd name="connsiteY368" fmla="*/ 5150468 h 6858000"/>
              <a:gd name="connsiteX369" fmla="*/ 0 w 12192000"/>
              <a:gd name="connsiteY369" fmla="*/ 5148137 h 6858000"/>
              <a:gd name="connsiteX370" fmla="*/ 0 w 12192000"/>
              <a:gd name="connsiteY370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216077 w 12192000"/>
              <a:gd name="connsiteY276" fmla="*/ 6691033 h 6858000"/>
              <a:gd name="connsiteX277" fmla="*/ 3080116 w 12192000"/>
              <a:gd name="connsiteY277" fmla="*/ 6688703 h 6858000"/>
              <a:gd name="connsiteX278" fmla="*/ 3001959 w 12192000"/>
              <a:gd name="connsiteY278" fmla="*/ 6660812 h 6858000"/>
              <a:gd name="connsiteX279" fmla="*/ 2981461 w 12192000"/>
              <a:gd name="connsiteY279" fmla="*/ 6631565 h 6858000"/>
              <a:gd name="connsiteX280" fmla="*/ 2781735 w 12192000"/>
              <a:gd name="connsiteY280" fmla="*/ 6582305 h 6858000"/>
              <a:gd name="connsiteX281" fmla="*/ 2733334 w 12192000"/>
              <a:gd name="connsiteY281" fmla="*/ 6560298 h 6858000"/>
              <a:gd name="connsiteX282" fmla="*/ 2685391 w 12192000"/>
              <a:gd name="connsiteY282" fmla="*/ 6560172 h 6858000"/>
              <a:gd name="connsiteX283" fmla="*/ 2668962 w 12192000"/>
              <a:gd name="connsiteY283" fmla="*/ 6547670 h 6858000"/>
              <a:gd name="connsiteX284" fmla="*/ 2666187 w 12192000"/>
              <a:gd name="connsiteY284" fmla="*/ 6545304 h 6858000"/>
              <a:gd name="connsiteX285" fmla="*/ 2653807 w 12192000"/>
              <a:gd name="connsiteY285" fmla="*/ 6540428 h 6858000"/>
              <a:gd name="connsiteX286" fmla="*/ 2629400 w 12192000"/>
              <a:gd name="connsiteY286" fmla="*/ 6496730 h 6858000"/>
              <a:gd name="connsiteX287" fmla="*/ 2611193 w 12192000"/>
              <a:gd name="connsiteY287" fmla="*/ 6514476 h 6858000"/>
              <a:gd name="connsiteX288" fmla="*/ 2528835 w 12192000"/>
              <a:gd name="connsiteY288" fmla="*/ 6487649 h 6858000"/>
              <a:gd name="connsiteX289" fmla="*/ 2514424 w 12192000"/>
              <a:gd name="connsiteY289" fmla="*/ 6486794 h 6858000"/>
              <a:gd name="connsiteX290" fmla="*/ 2471857 w 12192000"/>
              <a:gd name="connsiteY290" fmla="*/ 6467930 h 6858000"/>
              <a:gd name="connsiteX291" fmla="*/ 2406746 w 12192000"/>
              <a:gd name="connsiteY291" fmla="*/ 6449571 h 6858000"/>
              <a:gd name="connsiteX292" fmla="*/ 2375430 w 12192000"/>
              <a:gd name="connsiteY292" fmla="*/ 6436198 h 6858000"/>
              <a:gd name="connsiteX293" fmla="*/ 2361493 w 12192000"/>
              <a:gd name="connsiteY293" fmla="*/ 6435403 h 6858000"/>
              <a:gd name="connsiteX294" fmla="*/ 2350645 w 12192000"/>
              <a:gd name="connsiteY294" fmla="*/ 6424146 h 6858000"/>
              <a:gd name="connsiteX295" fmla="*/ 2348985 w 12192000"/>
              <a:gd name="connsiteY295" fmla="*/ 6417814 h 6858000"/>
              <a:gd name="connsiteX296" fmla="*/ 2330080 w 12192000"/>
              <a:gd name="connsiteY296" fmla="*/ 6414668 h 6858000"/>
              <a:gd name="connsiteX297" fmla="*/ 2316586 w 12192000"/>
              <a:gd name="connsiteY297" fmla="*/ 6377565 h 6858000"/>
              <a:gd name="connsiteX298" fmla="*/ 2284680 w 12192000"/>
              <a:gd name="connsiteY298" fmla="*/ 6395205 h 6858000"/>
              <a:gd name="connsiteX299" fmla="*/ 2263087 w 12192000"/>
              <a:gd name="connsiteY299" fmla="*/ 6382363 h 6858000"/>
              <a:gd name="connsiteX300" fmla="*/ 2256073 w 12192000"/>
              <a:gd name="connsiteY300" fmla="*/ 6379356 h 6858000"/>
              <a:gd name="connsiteX301" fmla="*/ 2252816 w 12192000"/>
              <a:gd name="connsiteY301" fmla="*/ 6325531 h 6858000"/>
              <a:gd name="connsiteX302" fmla="*/ 2167979 w 12192000"/>
              <a:gd name="connsiteY302" fmla="*/ 6306176 h 6858000"/>
              <a:gd name="connsiteX303" fmla="*/ 2139905 w 12192000"/>
              <a:gd name="connsiteY303" fmla="*/ 6283989 h 6858000"/>
              <a:gd name="connsiteX304" fmla="*/ 2106696 w 12192000"/>
              <a:gd name="connsiteY304" fmla="*/ 6280970 h 6858000"/>
              <a:gd name="connsiteX305" fmla="*/ 2063279 w 12192000"/>
              <a:gd name="connsiteY305" fmla="*/ 6230326 h 6858000"/>
              <a:gd name="connsiteX306" fmla="*/ 1961177 w 12192000"/>
              <a:gd name="connsiteY306" fmla="*/ 6175750 h 6858000"/>
              <a:gd name="connsiteX307" fmla="*/ 1940650 w 12192000"/>
              <a:gd name="connsiteY307" fmla="*/ 6163189 h 6858000"/>
              <a:gd name="connsiteX308" fmla="*/ 1927814 w 12192000"/>
              <a:gd name="connsiteY308" fmla="*/ 6148653 h 6858000"/>
              <a:gd name="connsiteX309" fmla="*/ 1929028 w 12192000"/>
              <a:gd name="connsiteY309" fmla="*/ 6142021 h 6858000"/>
              <a:gd name="connsiteX310" fmla="*/ 1918509 w 12192000"/>
              <a:gd name="connsiteY310" fmla="*/ 6134512 h 6858000"/>
              <a:gd name="connsiteX311" fmla="*/ 1916718 w 12192000"/>
              <a:gd name="connsiteY311" fmla="*/ 6131733 h 6858000"/>
              <a:gd name="connsiteX312" fmla="*/ 1905431 w 12192000"/>
              <a:gd name="connsiteY312" fmla="*/ 6116581 h 6858000"/>
              <a:gd name="connsiteX313" fmla="*/ 1856375 w 12192000"/>
              <a:gd name="connsiteY313" fmla="*/ 6103646 h 6858000"/>
              <a:gd name="connsiteX314" fmla="*/ 1776358 w 12192000"/>
              <a:gd name="connsiteY314" fmla="*/ 6031568 h 6858000"/>
              <a:gd name="connsiteX315" fmla="*/ 1633798 w 12192000"/>
              <a:gd name="connsiteY315" fmla="*/ 5975947 h 6858000"/>
              <a:gd name="connsiteX316" fmla="*/ 1595623 w 12192000"/>
              <a:gd name="connsiteY316" fmla="*/ 5905102 h 6858000"/>
              <a:gd name="connsiteX317" fmla="*/ 1419833 w 12192000"/>
              <a:gd name="connsiteY317" fmla="*/ 5862012 h 6858000"/>
              <a:gd name="connsiteX318" fmla="*/ 1293711 w 12192000"/>
              <a:gd name="connsiteY318" fmla="*/ 5780774 h 6858000"/>
              <a:gd name="connsiteX319" fmla="*/ 1276884 w 12192000"/>
              <a:gd name="connsiteY319" fmla="*/ 5781282 h 6858000"/>
              <a:gd name="connsiteX320" fmla="*/ 1260832 w 12192000"/>
              <a:gd name="connsiteY320" fmla="*/ 5777530 h 6858000"/>
              <a:gd name="connsiteX321" fmla="*/ 1259737 w 12192000"/>
              <a:gd name="connsiteY321" fmla="*/ 5775777 h 6858000"/>
              <a:gd name="connsiteX322" fmla="*/ 1243663 w 12192000"/>
              <a:gd name="connsiteY322" fmla="*/ 5767569 h 6858000"/>
              <a:gd name="connsiteX323" fmla="*/ 1238401 w 12192000"/>
              <a:gd name="connsiteY323" fmla="*/ 5768358 h 6858000"/>
              <a:gd name="connsiteX324" fmla="*/ 1226827 w 12192000"/>
              <a:gd name="connsiteY324" fmla="*/ 5763537 h 6858000"/>
              <a:gd name="connsiteX325" fmla="*/ 1217625 w 12192000"/>
              <a:gd name="connsiteY325" fmla="*/ 5736129 h 6858000"/>
              <a:gd name="connsiteX326" fmla="*/ 1164932 w 12192000"/>
              <a:gd name="connsiteY326" fmla="*/ 5738590 h 6858000"/>
              <a:gd name="connsiteX327" fmla="*/ 1165111 w 12192000"/>
              <a:gd name="connsiteY327" fmla="*/ 5737421 h 6858000"/>
              <a:gd name="connsiteX328" fmla="*/ 1158259 w 12192000"/>
              <a:gd name="connsiteY328" fmla="*/ 5729163 h 6858000"/>
              <a:gd name="connsiteX329" fmla="*/ 1143665 w 12192000"/>
              <a:gd name="connsiteY329" fmla="*/ 5715599 h 6858000"/>
              <a:gd name="connsiteX330" fmla="*/ 1123147 w 12192000"/>
              <a:gd name="connsiteY330" fmla="*/ 5657211 h 6858000"/>
              <a:gd name="connsiteX331" fmla="*/ 1082268 w 12192000"/>
              <a:gd name="connsiteY331" fmla="*/ 5657351 h 6858000"/>
              <a:gd name="connsiteX332" fmla="*/ 1075393 w 12192000"/>
              <a:gd name="connsiteY332" fmla="*/ 5653807 h 6858000"/>
              <a:gd name="connsiteX333" fmla="*/ 1075396 w 12192000"/>
              <a:gd name="connsiteY333" fmla="*/ 5653514 h 6858000"/>
              <a:gd name="connsiteX334" fmla="*/ 1068424 w 12192000"/>
              <a:gd name="connsiteY334" fmla="*/ 5649335 h 6858000"/>
              <a:gd name="connsiteX335" fmla="*/ 1062858 w 12192000"/>
              <a:gd name="connsiteY335" fmla="*/ 5647349 h 6858000"/>
              <a:gd name="connsiteX336" fmla="*/ 1049520 w 12192000"/>
              <a:gd name="connsiteY336" fmla="*/ 5640476 h 6858000"/>
              <a:gd name="connsiteX337" fmla="*/ 1045864 w 12192000"/>
              <a:gd name="connsiteY337" fmla="*/ 5636633 h 6858000"/>
              <a:gd name="connsiteX338" fmla="*/ 1024186 w 12192000"/>
              <a:gd name="connsiteY338" fmla="*/ 5612300 h 6858000"/>
              <a:gd name="connsiteX339" fmla="*/ 973495 w 12192000"/>
              <a:gd name="connsiteY339" fmla="*/ 5575059 h 6858000"/>
              <a:gd name="connsiteX340" fmla="*/ 942299 w 12192000"/>
              <a:gd name="connsiteY340" fmla="*/ 5557148 h 6858000"/>
              <a:gd name="connsiteX341" fmla="*/ 859213 w 12192000"/>
              <a:gd name="connsiteY341" fmla="*/ 5504353 h 6858000"/>
              <a:gd name="connsiteX342" fmla="*/ 777621 w 12192000"/>
              <a:gd name="connsiteY342" fmla="*/ 5448518 h 6858000"/>
              <a:gd name="connsiteX343" fmla="*/ 746978 w 12192000"/>
              <a:gd name="connsiteY343" fmla="*/ 5404694 h 6858000"/>
              <a:gd name="connsiteX344" fmla="*/ 742331 w 12192000"/>
              <a:gd name="connsiteY344" fmla="*/ 5401459 h 6858000"/>
              <a:gd name="connsiteX345" fmla="*/ 728026 w 12192000"/>
              <a:gd name="connsiteY345" fmla="*/ 5397117 h 6858000"/>
              <a:gd name="connsiteX346" fmla="*/ 722379 w 12192000"/>
              <a:gd name="connsiteY346" fmla="*/ 5396227 h 6858000"/>
              <a:gd name="connsiteX347" fmla="*/ 714684 w 12192000"/>
              <a:gd name="connsiteY347" fmla="*/ 5393346 h 6858000"/>
              <a:gd name="connsiteX348" fmla="*/ 714579 w 12192000"/>
              <a:gd name="connsiteY348" fmla="*/ 5393038 h 6858000"/>
              <a:gd name="connsiteX349" fmla="*/ 707205 w 12192000"/>
              <a:gd name="connsiteY349" fmla="*/ 5390802 h 6858000"/>
              <a:gd name="connsiteX350" fmla="*/ 670052 w 12192000"/>
              <a:gd name="connsiteY350" fmla="*/ 5382838 h 6858000"/>
              <a:gd name="connsiteX351" fmla="*/ 631523 w 12192000"/>
              <a:gd name="connsiteY351" fmla="*/ 5343039 h 6858000"/>
              <a:gd name="connsiteX352" fmla="*/ 613641 w 12192000"/>
              <a:gd name="connsiteY352" fmla="*/ 5331978 h 6858000"/>
              <a:gd name="connsiteX353" fmla="*/ 604546 w 12192000"/>
              <a:gd name="connsiteY353" fmla="*/ 5324813 h 6858000"/>
              <a:gd name="connsiteX354" fmla="*/ 604272 w 12192000"/>
              <a:gd name="connsiteY354" fmla="*/ 5323553 h 6858000"/>
              <a:gd name="connsiteX355" fmla="*/ 568614 w 12192000"/>
              <a:gd name="connsiteY355" fmla="*/ 5316038 h 6858000"/>
              <a:gd name="connsiteX356" fmla="*/ 564563 w 12192000"/>
              <a:gd name="connsiteY356" fmla="*/ 5313140 h 6858000"/>
              <a:gd name="connsiteX357" fmla="*/ 540445 w 12192000"/>
              <a:gd name="connsiteY357" fmla="*/ 5310669 h 6858000"/>
              <a:gd name="connsiteX358" fmla="*/ 528452 w 12192000"/>
              <a:gd name="connsiteY358" fmla="*/ 5308096 h 6858000"/>
              <a:gd name="connsiteX359" fmla="*/ 524103 w 12192000"/>
              <a:gd name="connsiteY359" fmla="*/ 5310045 h 6858000"/>
              <a:gd name="connsiteX360" fmla="*/ 506887 w 12192000"/>
              <a:gd name="connsiteY360" fmla="*/ 5304890 h 6858000"/>
              <a:gd name="connsiteX361" fmla="*/ 505272 w 12192000"/>
              <a:gd name="connsiteY361" fmla="*/ 5303292 h 6858000"/>
              <a:gd name="connsiteX362" fmla="*/ 489724 w 12192000"/>
              <a:gd name="connsiteY362" fmla="*/ 5302789 h 6858000"/>
              <a:gd name="connsiteX363" fmla="*/ 475061 w 12192000"/>
              <a:gd name="connsiteY363" fmla="*/ 5306899 h 6858000"/>
              <a:gd name="connsiteX364" fmla="*/ 313310 w 12192000"/>
              <a:gd name="connsiteY364" fmla="*/ 5283017 h 6858000"/>
              <a:gd name="connsiteX365" fmla="*/ 121319 w 12192000"/>
              <a:gd name="connsiteY365" fmla="*/ 5205740 h 6858000"/>
              <a:gd name="connsiteX366" fmla="*/ 102916 w 12192000"/>
              <a:gd name="connsiteY366" fmla="*/ 5175442 h 6858000"/>
              <a:gd name="connsiteX367" fmla="*/ 5531 w 12192000"/>
              <a:gd name="connsiteY367" fmla="*/ 5150468 h 6858000"/>
              <a:gd name="connsiteX368" fmla="*/ 0 w 12192000"/>
              <a:gd name="connsiteY368" fmla="*/ 5148137 h 6858000"/>
              <a:gd name="connsiteX369" fmla="*/ 0 w 12192000"/>
              <a:gd name="connsiteY369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360611 w 12192000"/>
              <a:gd name="connsiteY275" fmla="*/ 6740511 h 6858000"/>
              <a:gd name="connsiteX276" fmla="*/ 3080116 w 12192000"/>
              <a:gd name="connsiteY276" fmla="*/ 6688703 h 6858000"/>
              <a:gd name="connsiteX277" fmla="*/ 3001959 w 12192000"/>
              <a:gd name="connsiteY277" fmla="*/ 6660812 h 6858000"/>
              <a:gd name="connsiteX278" fmla="*/ 2981461 w 12192000"/>
              <a:gd name="connsiteY278" fmla="*/ 6631565 h 6858000"/>
              <a:gd name="connsiteX279" fmla="*/ 2781735 w 12192000"/>
              <a:gd name="connsiteY279" fmla="*/ 6582305 h 6858000"/>
              <a:gd name="connsiteX280" fmla="*/ 2733334 w 12192000"/>
              <a:gd name="connsiteY280" fmla="*/ 6560298 h 6858000"/>
              <a:gd name="connsiteX281" fmla="*/ 2685391 w 12192000"/>
              <a:gd name="connsiteY281" fmla="*/ 6560172 h 6858000"/>
              <a:gd name="connsiteX282" fmla="*/ 2668962 w 12192000"/>
              <a:gd name="connsiteY282" fmla="*/ 6547670 h 6858000"/>
              <a:gd name="connsiteX283" fmla="*/ 2666187 w 12192000"/>
              <a:gd name="connsiteY283" fmla="*/ 6545304 h 6858000"/>
              <a:gd name="connsiteX284" fmla="*/ 2653807 w 12192000"/>
              <a:gd name="connsiteY284" fmla="*/ 6540428 h 6858000"/>
              <a:gd name="connsiteX285" fmla="*/ 2629400 w 12192000"/>
              <a:gd name="connsiteY285" fmla="*/ 6496730 h 6858000"/>
              <a:gd name="connsiteX286" fmla="*/ 2611193 w 12192000"/>
              <a:gd name="connsiteY286" fmla="*/ 6514476 h 6858000"/>
              <a:gd name="connsiteX287" fmla="*/ 2528835 w 12192000"/>
              <a:gd name="connsiteY287" fmla="*/ 6487649 h 6858000"/>
              <a:gd name="connsiteX288" fmla="*/ 2514424 w 12192000"/>
              <a:gd name="connsiteY288" fmla="*/ 6486794 h 6858000"/>
              <a:gd name="connsiteX289" fmla="*/ 2471857 w 12192000"/>
              <a:gd name="connsiteY289" fmla="*/ 6467930 h 6858000"/>
              <a:gd name="connsiteX290" fmla="*/ 2406746 w 12192000"/>
              <a:gd name="connsiteY290" fmla="*/ 6449571 h 6858000"/>
              <a:gd name="connsiteX291" fmla="*/ 2375430 w 12192000"/>
              <a:gd name="connsiteY291" fmla="*/ 6436198 h 6858000"/>
              <a:gd name="connsiteX292" fmla="*/ 2361493 w 12192000"/>
              <a:gd name="connsiteY292" fmla="*/ 6435403 h 6858000"/>
              <a:gd name="connsiteX293" fmla="*/ 2350645 w 12192000"/>
              <a:gd name="connsiteY293" fmla="*/ 6424146 h 6858000"/>
              <a:gd name="connsiteX294" fmla="*/ 2348985 w 12192000"/>
              <a:gd name="connsiteY294" fmla="*/ 6417814 h 6858000"/>
              <a:gd name="connsiteX295" fmla="*/ 2330080 w 12192000"/>
              <a:gd name="connsiteY295" fmla="*/ 6414668 h 6858000"/>
              <a:gd name="connsiteX296" fmla="*/ 2316586 w 12192000"/>
              <a:gd name="connsiteY296" fmla="*/ 6377565 h 6858000"/>
              <a:gd name="connsiteX297" fmla="*/ 2284680 w 12192000"/>
              <a:gd name="connsiteY297" fmla="*/ 6395205 h 6858000"/>
              <a:gd name="connsiteX298" fmla="*/ 2263087 w 12192000"/>
              <a:gd name="connsiteY298" fmla="*/ 6382363 h 6858000"/>
              <a:gd name="connsiteX299" fmla="*/ 2256073 w 12192000"/>
              <a:gd name="connsiteY299" fmla="*/ 6379356 h 6858000"/>
              <a:gd name="connsiteX300" fmla="*/ 2252816 w 12192000"/>
              <a:gd name="connsiteY300" fmla="*/ 6325531 h 6858000"/>
              <a:gd name="connsiteX301" fmla="*/ 2167979 w 12192000"/>
              <a:gd name="connsiteY301" fmla="*/ 6306176 h 6858000"/>
              <a:gd name="connsiteX302" fmla="*/ 2139905 w 12192000"/>
              <a:gd name="connsiteY302" fmla="*/ 6283989 h 6858000"/>
              <a:gd name="connsiteX303" fmla="*/ 2106696 w 12192000"/>
              <a:gd name="connsiteY303" fmla="*/ 6280970 h 6858000"/>
              <a:gd name="connsiteX304" fmla="*/ 2063279 w 12192000"/>
              <a:gd name="connsiteY304" fmla="*/ 6230326 h 6858000"/>
              <a:gd name="connsiteX305" fmla="*/ 1961177 w 12192000"/>
              <a:gd name="connsiteY305" fmla="*/ 6175750 h 6858000"/>
              <a:gd name="connsiteX306" fmla="*/ 1940650 w 12192000"/>
              <a:gd name="connsiteY306" fmla="*/ 6163189 h 6858000"/>
              <a:gd name="connsiteX307" fmla="*/ 1927814 w 12192000"/>
              <a:gd name="connsiteY307" fmla="*/ 6148653 h 6858000"/>
              <a:gd name="connsiteX308" fmla="*/ 1929028 w 12192000"/>
              <a:gd name="connsiteY308" fmla="*/ 6142021 h 6858000"/>
              <a:gd name="connsiteX309" fmla="*/ 1918509 w 12192000"/>
              <a:gd name="connsiteY309" fmla="*/ 6134512 h 6858000"/>
              <a:gd name="connsiteX310" fmla="*/ 1916718 w 12192000"/>
              <a:gd name="connsiteY310" fmla="*/ 6131733 h 6858000"/>
              <a:gd name="connsiteX311" fmla="*/ 1905431 w 12192000"/>
              <a:gd name="connsiteY311" fmla="*/ 6116581 h 6858000"/>
              <a:gd name="connsiteX312" fmla="*/ 1856375 w 12192000"/>
              <a:gd name="connsiteY312" fmla="*/ 6103646 h 6858000"/>
              <a:gd name="connsiteX313" fmla="*/ 1776358 w 12192000"/>
              <a:gd name="connsiteY313" fmla="*/ 6031568 h 6858000"/>
              <a:gd name="connsiteX314" fmla="*/ 1633798 w 12192000"/>
              <a:gd name="connsiteY314" fmla="*/ 5975947 h 6858000"/>
              <a:gd name="connsiteX315" fmla="*/ 1595623 w 12192000"/>
              <a:gd name="connsiteY315" fmla="*/ 5905102 h 6858000"/>
              <a:gd name="connsiteX316" fmla="*/ 1419833 w 12192000"/>
              <a:gd name="connsiteY316" fmla="*/ 5862012 h 6858000"/>
              <a:gd name="connsiteX317" fmla="*/ 1293711 w 12192000"/>
              <a:gd name="connsiteY317" fmla="*/ 5780774 h 6858000"/>
              <a:gd name="connsiteX318" fmla="*/ 1276884 w 12192000"/>
              <a:gd name="connsiteY318" fmla="*/ 5781282 h 6858000"/>
              <a:gd name="connsiteX319" fmla="*/ 1260832 w 12192000"/>
              <a:gd name="connsiteY319" fmla="*/ 5777530 h 6858000"/>
              <a:gd name="connsiteX320" fmla="*/ 1259737 w 12192000"/>
              <a:gd name="connsiteY320" fmla="*/ 5775777 h 6858000"/>
              <a:gd name="connsiteX321" fmla="*/ 1243663 w 12192000"/>
              <a:gd name="connsiteY321" fmla="*/ 5767569 h 6858000"/>
              <a:gd name="connsiteX322" fmla="*/ 1238401 w 12192000"/>
              <a:gd name="connsiteY322" fmla="*/ 5768358 h 6858000"/>
              <a:gd name="connsiteX323" fmla="*/ 1226827 w 12192000"/>
              <a:gd name="connsiteY323" fmla="*/ 5763537 h 6858000"/>
              <a:gd name="connsiteX324" fmla="*/ 1217625 w 12192000"/>
              <a:gd name="connsiteY324" fmla="*/ 5736129 h 6858000"/>
              <a:gd name="connsiteX325" fmla="*/ 1164932 w 12192000"/>
              <a:gd name="connsiteY325" fmla="*/ 5738590 h 6858000"/>
              <a:gd name="connsiteX326" fmla="*/ 1165111 w 12192000"/>
              <a:gd name="connsiteY326" fmla="*/ 5737421 h 6858000"/>
              <a:gd name="connsiteX327" fmla="*/ 1158259 w 12192000"/>
              <a:gd name="connsiteY327" fmla="*/ 5729163 h 6858000"/>
              <a:gd name="connsiteX328" fmla="*/ 1143665 w 12192000"/>
              <a:gd name="connsiteY328" fmla="*/ 5715599 h 6858000"/>
              <a:gd name="connsiteX329" fmla="*/ 1123147 w 12192000"/>
              <a:gd name="connsiteY329" fmla="*/ 5657211 h 6858000"/>
              <a:gd name="connsiteX330" fmla="*/ 1082268 w 12192000"/>
              <a:gd name="connsiteY330" fmla="*/ 5657351 h 6858000"/>
              <a:gd name="connsiteX331" fmla="*/ 1075393 w 12192000"/>
              <a:gd name="connsiteY331" fmla="*/ 5653807 h 6858000"/>
              <a:gd name="connsiteX332" fmla="*/ 1075396 w 12192000"/>
              <a:gd name="connsiteY332" fmla="*/ 5653514 h 6858000"/>
              <a:gd name="connsiteX333" fmla="*/ 1068424 w 12192000"/>
              <a:gd name="connsiteY333" fmla="*/ 5649335 h 6858000"/>
              <a:gd name="connsiteX334" fmla="*/ 1062858 w 12192000"/>
              <a:gd name="connsiteY334" fmla="*/ 5647349 h 6858000"/>
              <a:gd name="connsiteX335" fmla="*/ 1049520 w 12192000"/>
              <a:gd name="connsiteY335" fmla="*/ 5640476 h 6858000"/>
              <a:gd name="connsiteX336" fmla="*/ 1045864 w 12192000"/>
              <a:gd name="connsiteY336" fmla="*/ 5636633 h 6858000"/>
              <a:gd name="connsiteX337" fmla="*/ 1024186 w 12192000"/>
              <a:gd name="connsiteY337" fmla="*/ 5612300 h 6858000"/>
              <a:gd name="connsiteX338" fmla="*/ 973495 w 12192000"/>
              <a:gd name="connsiteY338" fmla="*/ 5575059 h 6858000"/>
              <a:gd name="connsiteX339" fmla="*/ 942299 w 12192000"/>
              <a:gd name="connsiteY339" fmla="*/ 5557148 h 6858000"/>
              <a:gd name="connsiteX340" fmla="*/ 859213 w 12192000"/>
              <a:gd name="connsiteY340" fmla="*/ 5504353 h 6858000"/>
              <a:gd name="connsiteX341" fmla="*/ 777621 w 12192000"/>
              <a:gd name="connsiteY341" fmla="*/ 5448518 h 6858000"/>
              <a:gd name="connsiteX342" fmla="*/ 746978 w 12192000"/>
              <a:gd name="connsiteY342" fmla="*/ 5404694 h 6858000"/>
              <a:gd name="connsiteX343" fmla="*/ 742331 w 12192000"/>
              <a:gd name="connsiteY343" fmla="*/ 5401459 h 6858000"/>
              <a:gd name="connsiteX344" fmla="*/ 728026 w 12192000"/>
              <a:gd name="connsiteY344" fmla="*/ 5397117 h 6858000"/>
              <a:gd name="connsiteX345" fmla="*/ 722379 w 12192000"/>
              <a:gd name="connsiteY345" fmla="*/ 5396227 h 6858000"/>
              <a:gd name="connsiteX346" fmla="*/ 714684 w 12192000"/>
              <a:gd name="connsiteY346" fmla="*/ 5393346 h 6858000"/>
              <a:gd name="connsiteX347" fmla="*/ 714579 w 12192000"/>
              <a:gd name="connsiteY347" fmla="*/ 5393038 h 6858000"/>
              <a:gd name="connsiteX348" fmla="*/ 707205 w 12192000"/>
              <a:gd name="connsiteY348" fmla="*/ 5390802 h 6858000"/>
              <a:gd name="connsiteX349" fmla="*/ 670052 w 12192000"/>
              <a:gd name="connsiteY349" fmla="*/ 5382838 h 6858000"/>
              <a:gd name="connsiteX350" fmla="*/ 631523 w 12192000"/>
              <a:gd name="connsiteY350" fmla="*/ 5343039 h 6858000"/>
              <a:gd name="connsiteX351" fmla="*/ 613641 w 12192000"/>
              <a:gd name="connsiteY351" fmla="*/ 5331978 h 6858000"/>
              <a:gd name="connsiteX352" fmla="*/ 604546 w 12192000"/>
              <a:gd name="connsiteY352" fmla="*/ 5324813 h 6858000"/>
              <a:gd name="connsiteX353" fmla="*/ 604272 w 12192000"/>
              <a:gd name="connsiteY353" fmla="*/ 5323553 h 6858000"/>
              <a:gd name="connsiteX354" fmla="*/ 568614 w 12192000"/>
              <a:gd name="connsiteY354" fmla="*/ 5316038 h 6858000"/>
              <a:gd name="connsiteX355" fmla="*/ 564563 w 12192000"/>
              <a:gd name="connsiteY355" fmla="*/ 5313140 h 6858000"/>
              <a:gd name="connsiteX356" fmla="*/ 540445 w 12192000"/>
              <a:gd name="connsiteY356" fmla="*/ 5310669 h 6858000"/>
              <a:gd name="connsiteX357" fmla="*/ 528452 w 12192000"/>
              <a:gd name="connsiteY357" fmla="*/ 5308096 h 6858000"/>
              <a:gd name="connsiteX358" fmla="*/ 524103 w 12192000"/>
              <a:gd name="connsiteY358" fmla="*/ 5310045 h 6858000"/>
              <a:gd name="connsiteX359" fmla="*/ 506887 w 12192000"/>
              <a:gd name="connsiteY359" fmla="*/ 5304890 h 6858000"/>
              <a:gd name="connsiteX360" fmla="*/ 505272 w 12192000"/>
              <a:gd name="connsiteY360" fmla="*/ 5303292 h 6858000"/>
              <a:gd name="connsiteX361" fmla="*/ 489724 w 12192000"/>
              <a:gd name="connsiteY361" fmla="*/ 5302789 h 6858000"/>
              <a:gd name="connsiteX362" fmla="*/ 475061 w 12192000"/>
              <a:gd name="connsiteY362" fmla="*/ 5306899 h 6858000"/>
              <a:gd name="connsiteX363" fmla="*/ 313310 w 12192000"/>
              <a:gd name="connsiteY363" fmla="*/ 5283017 h 6858000"/>
              <a:gd name="connsiteX364" fmla="*/ 121319 w 12192000"/>
              <a:gd name="connsiteY364" fmla="*/ 5205740 h 6858000"/>
              <a:gd name="connsiteX365" fmla="*/ 102916 w 12192000"/>
              <a:gd name="connsiteY365" fmla="*/ 5175442 h 6858000"/>
              <a:gd name="connsiteX366" fmla="*/ 5531 w 12192000"/>
              <a:gd name="connsiteY366" fmla="*/ 5150468 h 6858000"/>
              <a:gd name="connsiteX367" fmla="*/ 0 w 12192000"/>
              <a:gd name="connsiteY367" fmla="*/ 5148137 h 6858000"/>
              <a:gd name="connsiteX368" fmla="*/ 0 w 12192000"/>
              <a:gd name="connsiteY368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74867 w 12192000"/>
              <a:gd name="connsiteY274" fmla="*/ 6735488 h 6858000"/>
              <a:gd name="connsiteX275" fmla="*/ 3280225 w 12192000"/>
              <a:gd name="connsiteY275" fmla="*/ 6695293 h 6858000"/>
              <a:gd name="connsiteX276" fmla="*/ 3080116 w 12192000"/>
              <a:gd name="connsiteY276" fmla="*/ 6688703 h 6858000"/>
              <a:gd name="connsiteX277" fmla="*/ 3001959 w 12192000"/>
              <a:gd name="connsiteY277" fmla="*/ 6660812 h 6858000"/>
              <a:gd name="connsiteX278" fmla="*/ 2981461 w 12192000"/>
              <a:gd name="connsiteY278" fmla="*/ 6631565 h 6858000"/>
              <a:gd name="connsiteX279" fmla="*/ 2781735 w 12192000"/>
              <a:gd name="connsiteY279" fmla="*/ 6582305 h 6858000"/>
              <a:gd name="connsiteX280" fmla="*/ 2733334 w 12192000"/>
              <a:gd name="connsiteY280" fmla="*/ 6560298 h 6858000"/>
              <a:gd name="connsiteX281" fmla="*/ 2685391 w 12192000"/>
              <a:gd name="connsiteY281" fmla="*/ 6560172 h 6858000"/>
              <a:gd name="connsiteX282" fmla="*/ 2668962 w 12192000"/>
              <a:gd name="connsiteY282" fmla="*/ 6547670 h 6858000"/>
              <a:gd name="connsiteX283" fmla="*/ 2666187 w 12192000"/>
              <a:gd name="connsiteY283" fmla="*/ 6545304 h 6858000"/>
              <a:gd name="connsiteX284" fmla="*/ 2653807 w 12192000"/>
              <a:gd name="connsiteY284" fmla="*/ 6540428 h 6858000"/>
              <a:gd name="connsiteX285" fmla="*/ 2629400 w 12192000"/>
              <a:gd name="connsiteY285" fmla="*/ 6496730 h 6858000"/>
              <a:gd name="connsiteX286" fmla="*/ 2611193 w 12192000"/>
              <a:gd name="connsiteY286" fmla="*/ 6514476 h 6858000"/>
              <a:gd name="connsiteX287" fmla="*/ 2528835 w 12192000"/>
              <a:gd name="connsiteY287" fmla="*/ 6487649 h 6858000"/>
              <a:gd name="connsiteX288" fmla="*/ 2514424 w 12192000"/>
              <a:gd name="connsiteY288" fmla="*/ 6486794 h 6858000"/>
              <a:gd name="connsiteX289" fmla="*/ 2471857 w 12192000"/>
              <a:gd name="connsiteY289" fmla="*/ 6467930 h 6858000"/>
              <a:gd name="connsiteX290" fmla="*/ 2406746 w 12192000"/>
              <a:gd name="connsiteY290" fmla="*/ 6449571 h 6858000"/>
              <a:gd name="connsiteX291" fmla="*/ 2375430 w 12192000"/>
              <a:gd name="connsiteY291" fmla="*/ 6436198 h 6858000"/>
              <a:gd name="connsiteX292" fmla="*/ 2361493 w 12192000"/>
              <a:gd name="connsiteY292" fmla="*/ 6435403 h 6858000"/>
              <a:gd name="connsiteX293" fmla="*/ 2350645 w 12192000"/>
              <a:gd name="connsiteY293" fmla="*/ 6424146 h 6858000"/>
              <a:gd name="connsiteX294" fmla="*/ 2348985 w 12192000"/>
              <a:gd name="connsiteY294" fmla="*/ 6417814 h 6858000"/>
              <a:gd name="connsiteX295" fmla="*/ 2330080 w 12192000"/>
              <a:gd name="connsiteY295" fmla="*/ 6414668 h 6858000"/>
              <a:gd name="connsiteX296" fmla="*/ 2316586 w 12192000"/>
              <a:gd name="connsiteY296" fmla="*/ 6377565 h 6858000"/>
              <a:gd name="connsiteX297" fmla="*/ 2284680 w 12192000"/>
              <a:gd name="connsiteY297" fmla="*/ 6395205 h 6858000"/>
              <a:gd name="connsiteX298" fmla="*/ 2263087 w 12192000"/>
              <a:gd name="connsiteY298" fmla="*/ 6382363 h 6858000"/>
              <a:gd name="connsiteX299" fmla="*/ 2256073 w 12192000"/>
              <a:gd name="connsiteY299" fmla="*/ 6379356 h 6858000"/>
              <a:gd name="connsiteX300" fmla="*/ 2252816 w 12192000"/>
              <a:gd name="connsiteY300" fmla="*/ 6325531 h 6858000"/>
              <a:gd name="connsiteX301" fmla="*/ 2167979 w 12192000"/>
              <a:gd name="connsiteY301" fmla="*/ 6306176 h 6858000"/>
              <a:gd name="connsiteX302" fmla="*/ 2139905 w 12192000"/>
              <a:gd name="connsiteY302" fmla="*/ 6283989 h 6858000"/>
              <a:gd name="connsiteX303" fmla="*/ 2106696 w 12192000"/>
              <a:gd name="connsiteY303" fmla="*/ 6280970 h 6858000"/>
              <a:gd name="connsiteX304" fmla="*/ 2063279 w 12192000"/>
              <a:gd name="connsiteY304" fmla="*/ 6230326 h 6858000"/>
              <a:gd name="connsiteX305" fmla="*/ 1961177 w 12192000"/>
              <a:gd name="connsiteY305" fmla="*/ 6175750 h 6858000"/>
              <a:gd name="connsiteX306" fmla="*/ 1940650 w 12192000"/>
              <a:gd name="connsiteY306" fmla="*/ 6163189 h 6858000"/>
              <a:gd name="connsiteX307" fmla="*/ 1927814 w 12192000"/>
              <a:gd name="connsiteY307" fmla="*/ 6148653 h 6858000"/>
              <a:gd name="connsiteX308" fmla="*/ 1929028 w 12192000"/>
              <a:gd name="connsiteY308" fmla="*/ 6142021 h 6858000"/>
              <a:gd name="connsiteX309" fmla="*/ 1918509 w 12192000"/>
              <a:gd name="connsiteY309" fmla="*/ 6134512 h 6858000"/>
              <a:gd name="connsiteX310" fmla="*/ 1916718 w 12192000"/>
              <a:gd name="connsiteY310" fmla="*/ 6131733 h 6858000"/>
              <a:gd name="connsiteX311" fmla="*/ 1905431 w 12192000"/>
              <a:gd name="connsiteY311" fmla="*/ 6116581 h 6858000"/>
              <a:gd name="connsiteX312" fmla="*/ 1856375 w 12192000"/>
              <a:gd name="connsiteY312" fmla="*/ 6103646 h 6858000"/>
              <a:gd name="connsiteX313" fmla="*/ 1776358 w 12192000"/>
              <a:gd name="connsiteY313" fmla="*/ 6031568 h 6858000"/>
              <a:gd name="connsiteX314" fmla="*/ 1633798 w 12192000"/>
              <a:gd name="connsiteY314" fmla="*/ 5975947 h 6858000"/>
              <a:gd name="connsiteX315" fmla="*/ 1595623 w 12192000"/>
              <a:gd name="connsiteY315" fmla="*/ 5905102 h 6858000"/>
              <a:gd name="connsiteX316" fmla="*/ 1419833 w 12192000"/>
              <a:gd name="connsiteY316" fmla="*/ 5862012 h 6858000"/>
              <a:gd name="connsiteX317" fmla="*/ 1293711 w 12192000"/>
              <a:gd name="connsiteY317" fmla="*/ 5780774 h 6858000"/>
              <a:gd name="connsiteX318" fmla="*/ 1276884 w 12192000"/>
              <a:gd name="connsiteY318" fmla="*/ 5781282 h 6858000"/>
              <a:gd name="connsiteX319" fmla="*/ 1260832 w 12192000"/>
              <a:gd name="connsiteY319" fmla="*/ 5777530 h 6858000"/>
              <a:gd name="connsiteX320" fmla="*/ 1259737 w 12192000"/>
              <a:gd name="connsiteY320" fmla="*/ 5775777 h 6858000"/>
              <a:gd name="connsiteX321" fmla="*/ 1243663 w 12192000"/>
              <a:gd name="connsiteY321" fmla="*/ 5767569 h 6858000"/>
              <a:gd name="connsiteX322" fmla="*/ 1238401 w 12192000"/>
              <a:gd name="connsiteY322" fmla="*/ 5768358 h 6858000"/>
              <a:gd name="connsiteX323" fmla="*/ 1226827 w 12192000"/>
              <a:gd name="connsiteY323" fmla="*/ 5763537 h 6858000"/>
              <a:gd name="connsiteX324" fmla="*/ 1217625 w 12192000"/>
              <a:gd name="connsiteY324" fmla="*/ 5736129 h 6858000"/>
              <a:gd name="connsiteX325" fmla="*/ 1164932 w 12192000"/>
              <a:gd name="connsiteY325" fmla="*/ 5738590 h 6858000"/>
              <a:gd name="connsiteX326" fmla="*/ 1165111 w 12192000"/>
              <a:gd name="connsiteY326" fmla="*/ 5737421 h 6858000"/>
              <a:gd name="connsiteX327" fmla="*/ 1158259 w 12192000"/>
              <a:gd name="connsiteY327" fmla="*/ 5729163 h 6858000"/>
              <a:gd name="connsiteX328" fmla="*/ 1143665 w 12192000"/>
              <a:gd name="connsiteY328" fmla="*/ 5715599 h 6858000"/>
              <a:gd name="connsiteX329" fmla="*/ 1123147 w 12192000"/>
              <a:gd name="connsiteY329" fmla="*/ 5657211 h 6858000"/>
              <a:gd name="connsiteX330" fmla="*/ 1082268 w 12192000"/>
              <a:gd name="connsiteY330" fmla="*/ 5657351 h 6858000"/>
              <a:gd name="connsiteX331" fmla="*/ 1075393 w 12192000"/>
              <a:gd name="connsiteY331" fmla="*/ 5653807 h 6858000"/>
              <a:gd name="connsiteX332" fmla="*/ 1075396 w 12192000"/>
              <a:gd name="connsiteY332" fmla="*/ 5653514 h 6858000"/>
              <a:gd name="connsiteX333" fmla="*/ 1068424 w 12192000"/>
              <a:gd name="connsiteY333" fmla="*/ 5649335 h 6858000"/>
              <a:gd name="connsiteX334" fmla="*/ 1062858 w 12192000"/>
              <a:gd name="connsiteY334" fmla="*/ 5647349 h 6858000"/>
              <a:gd name="connsiteX335" fmla="*/ 1049520 w 12192000"/>
              <a:gd name="connsiteY335" fmla="*/ 5640476 h 6858000"/>
              <a:gd name="connsiteX336" fmla="*/ 1045864 w 12192000"/>
              <a:gd name="connsiteY336" fmla="*/ 5636633 h 6858000"/>
              <a:gd name="connsiteX337" fmla="*/ 1024186 w 12192000"/>
              <a:gd name="connsiteY337" fmla="*/ 5612300 h 6858000"/>
              <a:gd name="connsiteX338" fmla="*/ 973495 w 12192000"/>
              <a:gd name="connsiteY338" fmla="*/ 5575059 h 6858000"/>
              <a:gd name="connsiteX339" fmla="*/ 942299 w 12192000"/>
              <a:gd name="connsiteY339" fmla="*/ 5557148 h 6858000"/>
              <a:gd name="connsiteX340" fmla="*/ 859213 w 12192000"/>
              <a:gd name="connsiteY340" fmla="*/ 5504353 h 6858000"/>
              <a:gd name="connsiteX341" fmla="*/ 777621 w 12192000"/>
              <a:gd name="connsiteY341" fmla="*/ 5448518 h 6858000"/>
              <a:gd name="connsiteX342" fmla="*/ 746978 w 12192000"/>
              <a:gd name="connsiteY342" fmla="*/ 5404694 h 6858000"/>
              <a:gd name="connsiteX343" fmla="*/ 742331 w 12192000"/>
              <a:gd name="connsiteY343" fmla="*/ 5401459 h 6858000"/>
              <a:gd name="connsiteX344" fmla="*/ 728026 w 12192000"/>
              <a:gd name="connsiteY344" fmla="*/ 5397117 h 6858000"/>
              <a:gd name="connsiteX345" fmla="*/ 722379 w 12192000"/>
              <a:gd name="connsiteY345" fmla="*/ 5396227 h 6858000"/>
              <a:gd name="connsiteX346" fmla="*/ 714684 w 12192000"/>
              <a:gd name="connsiteY346" fmla="*/ 5393346 h 6858000"/>
              <a:gd name="connsiteX347" fmla="*/ 714579 w 12192000"/>
              <a:gd name="connsiteY347" fmla="*/ 5393038 h 6858000"/>
              <a:gd name="connsiteX348" fmla="*/ 707205 w 12192000"/>
              <a:gd name="connsiteY348" fmla="*/ 5390802 h 6858000"/>
              <a:gd name="connsiteX349" fmla="*/ 670052 w 12192000"/>
              <a:gd name="connsiteY349" fmla="*/ 5382838 h 6858000"/>
              <a:gd name="connsiteX350" fmla="*/ 631523 w 12192000"/>
              <a:gd name="connsiteY350" fmla="*/ 5343039 h 6858000"/>
              <a:gd name="connsiteX351" fmla="*/ 613641 w 12192000"/>
              <a:gd name="connsiteY351" fmla="*/ 5331978 h 6858000"/>
              <a:gd name="connsiteX352" fmla="*/ 604546 w 12192000"/>
              <a:gd name="connsiteY352" fmla="*/ 5324813 h 6858000"/>
              <a:gd name="connsiteX353" fmla="*/ 604272 w 12192000"/>
              <a:gd name="connsiteY353" fmla="*/ 5323553 h 6858000"/>
              <a:gd name="connsiteX354" fmla="*/ 568614 w 12192000"/>
              <a:gd name="connsiteY354" fmla="*/ 5316038 h 6858000"/>
              <a:gd name="connsiteX355" fmla="*/ 564563 w 12192000"/>
              <a:gd name="connsiteY355" fmla="*/ 5313140 h 6858000"/>
              <a:gd name="connsiteX356" fmla="*/ 540445 w 12192000"/>
              <a:gd name="connsiteY356" fmla="*/ 5310669 h 6858000"/>
              <a:gd name="connsiteX357" fmla="*/ 528452 w 12192000"/>
              <a:gd name="connsiteY357" fmla="*/ 5308096 h 6858000"/>
              <a:gd name="connsiteX358" fmla="*/ 524103 w 12192000"/>
              <a:gd name="connsiteY358" fmla="*/ 5310045 h 6858000"/>
              <a:gd name="connsiteX359" fmla="*/ 506887 w 12192000"/>
              <a:gd name="connsiteY359" fmla="*/ 5304890 h 6858000"/>
              <a:gd name="connsiteX360" fmla="*/ 505272 w 12192000"/>
              <a:gd name="connsiteY360" fmla="*/ 5303292 h 6858000"/>
              <a:gd name="connsiteX361" fmla="*/ 489724 w 12192000"/>
              <a:gd name="connsiteY361" fmla="*/ 5302789 h 6858000"/>
              <a:gd name="connsiteX362" fmla="*/ 475061 w 12192000"/>
              <a:gd name="connsiteY362" fmla="*/ 5306899 h 6858000"/>
              <a:gd name="connsiteX363" fmla="*/ 313310 w 12192000"/>
              <a:gd name="connsiteY363" fmla="*/ 5283017 h 6858000"/>
              <a:gd name="connsiteX364" fmla="*/ 121319 w 12192000"/>
              <a:gd name="connsiteY364" fmla="*/ 5205740 h 6858000"/>
              <a:gd name="connsiteX365" fmla="*/ 102916 w 12192000"/>
              <a:gd name="connsiteY365" fmla="*/ 5175442 h 6858000"/>
              <a:gd name="connsiteX366" fmla="*/ 5531 w 12192000"/>
              <a:gd name="connsiteY366" fmla="*/ 5150468 h 6858000"/>
              <a:gd name="connsiteX367" fmla="*/ 0 w 12192000"/>
              <a:gd name="connsiteY367" fmla="*/ 5148137 h 6858000"/>
              <a:gd name="connsiteX368" fmla="*/ 0 w 12192000"/>
              <a:gd name="connsiteY368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34674 w 12192000"/>
              <a:gd name="connsiteY274" fmla="*/ 6740512 h 6858000"/>
              <a:gd name="connsiteX275" fmla="*/ 3280225 w 12192000"/>
              <a:gd name="connsiteY275" fmla="*/ 6695293 h 6858000"/>
              <a:gd name="connsiteX276" fmla="*/ 3080116 w 12192000"/>
              <a:gd name="connsiteY276" fmla="*/ 6688703 h 6858000"/>
              <a:gd name="connsiteX277" fmla="*/ 3001959 w 12192000"/>
              <a:gd name="connsiteY277" fmla="*/ 6660812 h 6858000"/>
              <a:gd name="connsiteX278" fmla="*/ 2981461 w 12192000"/>
              <a:gd name="connsiteY278" fmla="*/ 6631565 h 6858000"/>
              <a:gd name="connsiteX279" fmla="*/ 2781735 w 12192000"/>
              <a:gd name="connsiteY279" fmla="*/ 6582305 h 6858000"/>
              <a:gd name="connsiteX280" fmla="*/ 2733334 w 12192000"/>
              <a:gd name="connsiteY280" fmla="*/ 6560298 h 6858000"/>
              <a:gd name="connsiteX281" fmla="*/ 2685391 w 12192000"/>
              <a:gd name="connsiteY281" fmla="*/ 6560172 h 6858000"/>
              <a:gd name="connsiteX282" fmla="*/ 2668962 w 12192000"/>
              <a:gd name="connsiteY282" fmla="*/ 6547670 h 6858000"/>
              <a:gd name="connsiteX283" fmla="*/ 2666187 w 12192000"/>
              <a:gd name="connsiteY283" fmla="*/ 6545304 h 6858000"/>
              <a:gd name="connsiteX284" fmla="*/ 2653807 w 12192000"/>
              <a:gd name="connsiteY284" fmla="*/ 6540428 h 6858000"/>
              <a:gd name="connsiteX285" fmla="*/ 2629400 w 12192000"/>
              <a:gd name="connsiteY285" fmla="*/ 6496730 h 6858000"/>
              <a:gd name="connsiteX286" fmla="*/ 2611193 w 12192000"/>
              <a:gd name="connsiteY286" fmla="*/ 6514476 h 6858000"/>
              <a:gd name="connsiteX287" fmla="*/ 2528835 w 12192000"/>
              <a:gd name="connsiteY287" fmla="*/ 6487649 h 6858000"/>
              <a:gd name="connsiteX288" fmla="*/ 2514424 w 12192000"/>
              <a:gd name="connsiteY288" fmla="*/ 6486794 h 6858000"/>
              <a:gd name="connsiteX289" fmla="*/ 2471857 w 12192000"/>
              <a:gd name="connsiteY289" fmla="*/ 6467930 h 6858000"/>
              <a:gd name="connsiteX290" fmla="*/ 2406746 w 12192000"/>
              <a:gd name="connsiteY290" fmla="*/ 6449571 h 6858000"/>
              <a:gd name="connsiteX291" fmla="*/ 2375430 w 12192000"/>
              <a:gd name="connsiteY291" fmla="*/ 6436198 h 6858000"/>
              <a:gd name="connsiteX292" fmla="*/ 2361493 w 12192000"/>
              <a:gd name="connsiteY292" fmla="*/ 6435403 h 6858000"/>
              <a:gd name="connsiteX293" fmla="*/ 2350645 w 12192000"/>
              <a:gd name="connsiteY293" fmla="*/ 6424146 h 6858000"/>
              <a:gd name="connsiteX294" fmla="*/ 2348985 w 12192000"/>
              <a:gd name="connsiteY294" fmla="*/ 6417814 h 6858000"/>
              <a:gd name="connsiteX295" fmla="*/ 2330080 w 12192000"/>
              <a:gd name="connsiteY295" fmla="*/ 6414668 h 6858000"/>
              <a:gd name="connsiteX296" fmla="*/ 2316586 w 12192000"/>
              <a:gd name="connsiteY296" fmla="*/ 6377565 h 6858000"/>
              <a:gd name="connsiteX297" fmla="*/ 2284680 w 12192000"/>
              <a:gd name="connsiteY297" fmla="*/ 6395205 h 6858000"/>
              <a:gd name="connsiteX298" fmla="*/ 2263087 w 12192000"/>
              <a:gd name="connsiteY298" fmla="*/ 6382363 h 6858000"/>
              <a:gd name="connsiteX299" fmla="*/ 2256073 w 12192000"/>
              <a:gd name="connsiteY299" fmla="*/ 6379356 h 6858000"/>
              <a:gd name="connsiteX300" fmla="*/ 2252816 w 12192000"/>
              <a:gd name="connsiteY300" fmla="*/ 6325531 h 6858000"/>
              <a:gd name="connsiteX301" fmla="*/ 2167979 w 12192000"/>
              <a:gd name="connsiteY301" fmla="*/ 6306176 h 6858000"/>
              <a:gd name="connsiteX302" fmla="*/ 2139905 w 12192000"/>
              <a:gd name="connsiteY302" fmla="*/ 6283989 h 6858000"/>
              <a:gd name="connsiteX303" fmla="*/ 2106696 w 12192000"/>
              <a:gd name="connsiteY303" fmla="*/ 6280970 h 6858000"/>
              <a:gd name="connsiteX304" fmla="*/ 2063279 w 12192000"/>
              <a:gd name="connsiteY304" fmla="*/ 6230326 h 6858000"/>
              <a:gd name="connsiteX305" fmla="*/ 1961177 w 12192000"/>
              <a:gd name="connsiteY305" fmla="*/ 6175750 h 6858000"/>
              <a:gd name="connsiteX306" fmla="*/ 1940650 w 12192000"/>
              <a:gd name="connsiteY306" fmla="*/ 6163189 h 6858000"/>
              <a:gd name="connsiteX307" fmla="*/ 1927814 w 12192000"/>
              <a:gd name="connsiteY307" fmla="*/ 6148653 h 6858000"/>
              <a:gd name="connsiteX308" fmla="*/ 1929028 w 12192000"/>
              <a:gd name="connsiteY308" fmla="*/ 6142021 h 6858000"/>
              <a:gd name="connsiteX309" fmla="*/ 1918509 w 12192000"/>
              <a:gd name="connsiteY309" fmla="*/ 6134512 h 6858000"/>
              <a:gd name="connsiteX310" fmla="*/ 1916718 w 12192000"/>
              <a:gd name="connsiteY310" fmla="*/ 6131733 h 6858000"/>
              <a:gd name="connsiteX311" fmla="*/ 1905431 w 12192000"/>
              <a:gd name="connsiteY311" fmla="*/ 6116581 h 6858000"/>
              <a:gd name="connsiteX312" fmla="*/ 1856375 w 12192000"/>
              <a:gd name="connsiteY312" fmla="*/ 6103646 h 6858000"/>
              <a:gd name="connsiteX313" fmla="*/ 1776358 w 12192000"/>
              <a:gd name="connsiteY313" fmla="*/ 6031568 h 6858000"/>
              <a:gd name="connsiteX314" fmla="*/ 1633798 w 12192000"/>
              <a:gd name="connsiteY314" fmla="*/ 5975947 h 6858000"/>
              <a:gd name="connsiteX315" fmla="*/ 1595623 w 12192000"/>
              <a:gd name="connsiteY315" fmla="*/ 5905102 h 6858000"/>
              <a:gd name="connsiteX316" fmla="*/ 1419833 w 12192000"/>
              <a:gd name="connsiteY316" fmla="*/ 5862012 h 6858000"/>
              <a:gd name="connsiteX317" fmla="*/ 1293711 w 12192000"/>
              <a:gd name="connsiteY317" fmla="*/ 5780774 h 6858000"/>
              <a:gd name="connsiteX318" fmla="*/ 1276884 w 12192000"/>
              <a:gd name="connsiteY318" fmla="*/ 5781282 h 6858000"/>
              <a:gd name="connsiteX319" fmla="*/ 1260832 w 12192000"/>
              <a:gd name="connsiteY319" fmla="*/ 5777530 h 6858000"/>
              <a:gd name="connsiteX320" fmla="*/ 1259737 w 12192000"/>
              <a:gd name="connsiteY320" fmla="*/ 5775777 h 6858000"/>
              <a:gd name="connsiteX321" fmla="*/ 1243663 w 12192000"/>
              <a:gd name="connsiteY321" fmla="*/ 5767569 h 6858000"/>
              <a:gd name="connsiteX322" fmla="*/ 1238401 w 12192000"/>
              <a:gd name="connsiteY322" fmla="*/ 5768358 h 6858000"/>
              <a:gd name="connsiteX323" fmla="*/ 1226827 w 12192000"/>
              <a:gd name="connsiteY323" fmla="*/ 5763537 h 6858000"/>
              <a:gd name="connsiteX324" fmla="*/ 1217625 w 12192000"/>
              <a:gd name="connsiteY324" fmla="*/ 5736129 h 6858000"/>
              <a:gd name="connsiteX325" fmla="*/ 1164932 w 12192000"/>
              <a:gd name="connsiteY325" fmla="*/ 5738590 h 6858000"/>
              <a:gd name="connsiteX326" fmla="*/ 1165111 w 12192000"/>
              <a:gd name="connsiteY326" fmla="*/ 5737421 h 6858000"/>
              <a:gd name="connsiteX327" fmla="*/ 1158259 w 12192000"/>
              <a:gd name="connsiteY327" fmla="*/ 5729163 h 6858000"/>
              <a:gd name="connsiteX328" fmla="*/ 1143665 w 12192000"/>
              <a:gd name="connsiteY328" fmla="*/ 5715599 h 6858000"/>
              <a:gd name="connsiteX329" fmla="*/ 1123147 w 12192000"/>
              <a:gd name="connsiteY329" fmla="*/ 5657211 h 6858000"/>
              <a:gd name="connsiteX330" fmla="*/ 1082268 w 12192000"/>
              <a:gd name="connsiteY330" fmla="*/ 5657351 h 6858000"/>
              <a:gd name="connsiteX331" fmla="*/ 1075393 w 12192000"/>
              <a:gd name="connsiteY331" fmla="*/ 5653807 h 6858000"/>
              <a:gd name="connsiteX332" fmla="*/ 1075396 w 12192000"/>
              <a:gd name="connsiteY332" fmla="*/ 5653514 h 6858000"/>
              <a:gd name="connsiteX333" fmla="*/ 1068424 w 12192000"/>
              <a:gd name="connsiteY333" fmla="*/ 5649335 h 6858000"/>
              <a:gd name="connsiteX334" fmla="*/ 1062858 w 12192000"/>
              <a:gd name="connsiteY334" fmla="*/ 5647349 h 6858000"/>
              <a:gd name="connsiteX335" fmla="*/ 1049520 w 12192000"/>
              <a:gd name="connsiteY335" fmla="*/ 5640476 h 6858000"/>
              <a:gd name="connsiteX336" fmla="*/ 1045864 w 12192000"/>
              <a:gd name="connsiteY336" fmla="*/ 5636633 h 6858000"/>
              <a:gd name="connsiteX337" fmla="*/ 1024186 w 12192000"/>
              <a:gd name="connsiteY337" fmla="*/ 5612300 h 6858000"/>
              <a:gd name="connsiteX338" fmla="*/ 973495 w 12192000"/>
              <a:gd name="connsiteY338" fmla="*/ 5575059 h 6858000"/>
              <a:gd name="connsiteX339" fmla="*/ 942299 w 12192000"/>
              <a:gd name="connsiteY339" fmla="*/ 5557148 h 6858000"/>
              <a:gd name="connsiteX340" fmla="*/ 859213 w 12192000"/>
              <a:gd name="connsiteY340" fmla="*/ 5504353 h 6858000"/>
              <a:gd name="connsiteX341" fmla="*/ 777621 w 12192000"/>
              <a:gd name="connsiteY341" fmla="*/ 5448518 h 6858000"/>
              <a:gd name="connsiteX342" fmla="*/ 746978 w 12192000"/>
              <a:gd name="connsiteY342" fmla="*/ 5404694 h 6858000"/>
              <a:gd name="connsiteX343" fmla="*/ 742331 w 12192000"/>
              <a:gd name="connsiteY343" fmla="*/ 5401459 h 6858000"/>
              <a:gd name="connsiteX344" fmla="*/ 728026 w 12192000"/>
              <a:gd name="connsiteY344" fmla="*/ 5397117 h 6858000"/>
              <a:gd name="connsiteX345" fmla="*/ 722379 w 12192000"/>
              <a:gd name="connsiteY345" fmla="*/ 5396227 h 6858000"/>
              <a:gd name="connsiteX346" fmla="*/ 714684 w 12192000"/>
              <a:gd name="connsiteY346" fmla="*/ 5393346 h 6858000"/>
              <a:gd name="connsiteX347" fmla="*/ 714579 w 12192000"/>
              <a:gd name="connsiteY347" fmla="*/ 5393038 h 6858000"/>
              <a:gd name="connsiteX348" fmla="*/ 707205 w 12192000"/>
              <a:gd name="connsiteY348" fmla="*/ 5390802 h 6858000"/>
              <a:gd name="connsiteX349" fmla="*/ 670052 w 12192000"/>
              <a:gd name="connsiteY349" fmla="*/ 5382838 h 6858000"/>
              <a:gd name="connsiteX350" fmla="*/ 631523 w 12192000"/>
              <a:gd name="connsiteY350" fmla="*/ 5343039 h 6858000"/>
              <a:gd name="connsiteX351" fmla="*/ 613641 w 12192000"/>
              <a:gd name="connsiteY351" fmla="*/ 5331978 h 6858000"/>
              <a:gd name="connsiteX352" fmla="*/ 604546 w 12192000"/>
              <a:gd name="connsiteY352" fmla="*/ 5324813 h 6858000"/>
              <a:gd name="connsiteX353" fmla="*/ 604272 w 12192000"/>
              <a:gd name="connsiteY353" fmla="*/ 5323553 h 6858000"/>
              <a:gd name="connsiteX354" fmla="*/ 568614 w 12192000"/>
              <a:gd name="connsiteY354" fmla="*/ 5316038 h 6858000"/>
              <a:gd name="connsiteX355" fmla="*/ 564563 w 12192000"/>
              <a:gd name="connsiteY355" fmla="*/ 5313140 h 6858000"/>
              <a:gd name="connsiteX356" fmla="*/ 540445 w 12192000"/>
              <a:gd name="connsiteY356" fmla="*/ 5310669 h 6858000"/>
              <a:gd name="connsiteX357" fmla="*/ 528452 w 12192000"/>
              <a:gd name="connsiteY357" fmla="*/ 5308096 h 6858000"/>
              <a:gd name="connsiteX358" fmla="*/ 524103 w 12192000"/>
              <a:gd name="connsiteY358" fmla="*/ 5310045 h 6858000"/>
              <a:gd name="connsiteX359" fmla="*/ 506887 w 12192000"/>
              <a:gd name="connsiteY359" fmla="*/ 5304890 h 6858000"/>
              <a:gd name="connsiteX360" fmla="*/ 505272 w 12192000"/>
              <a:gd name="connsiteY360" fmla="*/ 5303292 h 6858000"/>
              <a:gd name="connsiteX361" fmla="*/ 489724 w 12192000"/>
              <a:gd name="connsiteY361" fmla="*/ 5302789 h 6858000"/>
              <a:gd name="connsiteX362" fmla="*/ 475061 w 12192000"/>
              <a:gd name="connsiteY362" fmla="*/ 5306899 h 6858000"/>
              <a:gd name="connsiteX363" fmla="*/ 313310 w 12192000"/>
              <a:gd name="connsiteY363" fmla="*/ 5283017 h 6858000"/>
              <a:gd name="connsiteX364" fmla="*/ 121319 w 12192000"/>
              <a:gd name="connsiteY364" fmla="*/ 5205740 h 6858000"/>
              <a:gd name="connsiteX365" fmla="*/ 102916 w 12192000"/>
              <a:gd name="connsiteY365" fmla="*/ 5175442 h 6858000"/>
              <a:gd name="connsiteX366" fmla="*/ 5531 w 12192000"/>
              <a:gd name="connsiteY366" fmla="*/ 5150468 h 6858000"/>
              <a:gd name="connsiteX367" fmla="*/ 0 w 12192000"/>
              <a:gd name="connsiteY367" fmla="*/ 5148137 h 6858000"/>
              <a:gd name="connsiteX368" fmla="*/ 0 w 12192000"/>
              <a:gd name="connsiteY368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90120 w 12192000"/>
              <a:gd name="connsiteY266" fmla="*/ 6749268 h 6858000"/>
              <a:gd name="connsiteX267" fmla="*/ 3454165 w 12192000"/>
              <a:gd name="connsiteY267" fmla="*/ 6743923 h 6858000"/>
              <a:gd name="connsiteX268" fmla="*/ 3449932 w 12192000"/>
              <a:gd name="connsiteY268" fmla="*/ 6741269 h 6858000"/>
              <a:gd name="connsiteX269" fmla="*/ 3425804 w 12192000"/>
              <a:gd name="connsiteY269" fmla="*/ 6740274 h 6858000"/>
              <a:gd name="connsiteX270" fmla="*/ 3413708 w 12192000"/>
              <a:gd name="connsiteY270" fmla="*/ 6738431 h 6858000"/>
              <a:gd name="connsiteX271" fmla="*/ 3409529 w 12192000"/>
              <a:gd name="connsiteY271" fmla="*/ 6740648 h 6858000"/>
              <a:gd name="connsiteX272" fmla="*/ 3392060 w 12192000"/>
              <a:gd name="connsiteY272" fmla="*/ 6736540 h 6858000"/>
              <a:gd name="connsiteX273" fmla="*/ 3390340 w 12192000"/>
              <a:gd name="connsiteY273" fmla="*/ 6735035 h 6858000"/>
              <a:gd name="connsiteX274" fmla="*/ 3334674 w 12192000"/>
              <a:gd name="connsiteY274" fmla="*/ 6740512 h 6858000"/>
              <a:gd name="connsiteX275" fmla="*/ 3280225 w 12192000"/>
              <a:gd name="connsiteY275" fmla="*/ 6695293 h 6858000"/>
              <a:gd name="connsiteX276" fmla="*/ 3090165 w 12192000"/>
              <a:gd name="connsiteY276" fmla="*/ 6698752 h 6858000"/>
              <a:gd name="connsiteX277" fmla="*/ 3001959 w 12192000"/>
              <a:gd name="connsiteY277" fmla="*/ 6660812 h 6858000"/>
              <a:gd name="connsiteX278" fmla="*/ 2981461 w 12192000"/>
              <a:gd name="connsiteY278" fmla="*/ 6631565 h 6858000"/>
              <a:gd name="connsiteX279" fmla="*/ 2781735 w 12192000"/>
              <a:gd name="connsiteY279" fmla="*/ 6582305 h 6858000"/>
              <a:gd name="connsiteX280" fmla="*/ 2733334 w 12192000"/>
              <a:gd name="connsiteY280" fmla="*/ 6560298 h 6858000"/>
              <a:gd name="connsiteX281" fmla="*/ 2685391 w 12192000"/>
              <a:gd name="connsiteY281" fmla="*/ 6560172 h 6858000"/>
              <a:gd name="connsiteX282" fmla="*/ 2668962 w 12192000"/>
              <a:gd name="connsiteY282" fmla="*/ 6547670 h 6858000"/>
              <a:gd name="connsiteX283" fmla="*/ 2666187 w 12192000"/>
              <a:gd name="connsiteY283" fmla="*/ 6545304 h 6858000"/>
              <a:gd name="connsiteX284" fmla="*/ 2653807 w 12192000"/>
              <a:gd name="connsiteY284" fmla="*/ 6540428 h 6858000"/>
              <a:gd name="connsiteX285" fmla="*/ 2629400 w 12192000"/>
              <a:gd name="connsiteY285" fmla="*/ 6496730 h 6858000"/>
              <a:gd name="connsiteX286" fmla="*/ 2611193 w 12192000"/>
              <a:gd name="connsiteY286" fmla="*/ 6514476 h 6858000"/>
              <a:gd name="connsiteX287" fmla="*/ 2528835 w 12192000"/>
              <a:gd name="connsiteY287" fmla="*/ 6487649 h 6858000"/>
              <a:gd name="connsiteX288" fmla="*/ 2514424 w 12192000"/>
              <a:gd name="connsiteY288" fmla="*/ 6486794 h 6858000"/>
              <a:gd name="connsiteX289" fmla="*/ 2471857 w 12192000"/>
              <a:gd name="connsiteY289" fmla="*/ 6467930 h 6858000"/>
              <a:gd name="connsiteX290" fmla="*/ 2406746 w 12192000"/>
              <a:gd name="connsiteY290" fmla="*/ 6449571 h 6858000"/>
              <a:gd name="connsiteX291" fmla="*/ 2375430 w 12192000"/>
              <a:gd name="connsiteY291" fmla="*/ 6436198 h 6858000"/>
              <a:gd name="connsiteX292" fmla="*/ 2361493 w 12192000"/>
              <a:gd name="connsiteY292" fmla="*/ 6435403 h 6858000"/>
              <a:gd name="connsiteX293" fmla="*/ 2350645 w 12192000"/>
              <a:gd name="connsiteY293" fmla="*/ 6424146 h 6858000"/>
              <a:gd name="connsiteX294" fmla="*/ 2348985 w 12192000"/>
              <a:gd name="connsiteY294" fmla="*/ 6417814 h 6858000"/>
              <a:gd name="connsiteX295" fmla="*/ 2330080 w 12192000"/>
              <a:gd name="connsiteY295" fmla="*/ 6414668 h 6858000"/>
              <a:gd name="connsiteX296" fmla="*/ 2316586 w 12192000"/>
              <a:gd name="connsiteY296" fmla="*/ 6377565 h 6858000"/>
              <a:gd name="connsiteX297" fmla="*/ 2284680 w 12192000"/>
              <a:gd name="connsiteY297" fmla="*/ 6395205 h 6858000"/>
              <a:gd name="connsiteX298" fmla="*/ 2263087 w 12192000"/>
              <a:gd name="connsiteY298" fmla="*/ 6382363 h 6858000"/>
              <a:gd name="connsiteX299" fmla="*/ 2256073 w 12192000"/>
              <a:gd name="connsiteY299" fmla="*/ 6379356 h 6858000"/>
              <a:gd name="connsiteX300" fmla="*/ 2252816 w 12192000"/>
              <a:gd name="connsiteY300" fmla="*/ 6325531 h 6858000"/>
              <a:gd name="connsiteX301" fmla="*/ 2167979 w 12192000"/>
              <a:gd name="connsiteY301" fmla="*/ 6306176 h 6858000"/>
              <a:gd name="connsiteX302" fmla="*/ 2139905 w 12192000"/>
              <a:gd name="connsiteY302" fmla="*/ 6283989 h 6858000"/>
              <a:gd name="connsiteX303" fmla="*/ 2106696 w 12192000"/>
              <a:gd name="connsiteY303" fmla="*/ 6280970 h 6858000"/>
              <a:gd name="connsiteX304" fmla="*/ 2063279 w 12192000"/>
              <a:gd name="connsiteY304" fmla="*/ 6230326 h 6858000"/>
              <a:gd name="connsiteX305" fmla="*/ 1961177 w 12192000"/>
              <a:gd name="connsiteY305" fmla="*/ 6175750 h 6858000"/>
              <a:gd name="connsiteX306" fmla="*/ 1940650 w 12192000"/>
              <a:gd name="connsiteY306" fmla="*/ 6163189 h 6858000"/>
              <a:gd name="connsiteX307" fmla="*/ 1927814 w 12192000"/>
              <a:gd name="connsiteY307" fmla="*/ 6148653 h 6858000"/>
              <a:gd name="connsiteX308" fmla="*/ 1929028 w 12192000"/>
              <a:gd name="connsiteY308" fmla="*/ 6142021 h 6858000"/>
              <a:gd name="connsiteX309" fmla="*/ 1918509 w 12192000"/>
              <a:gd name="connsiteY309" fmla="*/ 6134512 h 6858000"/>
              <a:gd name="connsiteX310" fmla="*/ 1916718 w 12192000"/>
              <a:gd name="connsiteY310" fmla="*/ 6131733 h 6858000"/>
              <a:gd name="connsiteX311" fmla="*/ 1905431 w 12192000"/>
              <a:gd name="connsiteY311" fmla="*/ 6116581 h 6858000"/>
              <a:gd name="connsiteX312" fmla="*/ 1856375 w 12192000"/>
              <a:gd name="connsiteY312" fmla="*/ 6103646 h 6858000"/>
              <a:gd name="connsiteX313" fmla="*/ 1776358 w 12192000"/>
              <a:gd name="connsiteY313" fmla="*/ 6031568 h 6858000"/>
              <a:gd name="connsiteX314" fmla="*/ 1633798 w 12192000"/>
              <a:gd name="connsiteY314" fmla="*/ 5975947 h 6858000"/>
              <a:gd name="connsiteX315" fmla="*/ 1595623 w 12192000"/>
              <a:gd name="connsiteY315" fmla="*/ 5905102 h 6858000"/>
              <a:gd name="connsiteX316" fmla="*/ 1419833 w 12192000"/>
              <a:gd name="connsiteY316" fmla="*/ 5862012 h 6858000"/>
              <a:gd name="connsiteX317" fmla="*/ 1293711 w 12192000"/>
              <a:gd name="connsiteY317" fmla="*/ 5780774 h 6858000"/>
              <a:gd name="connsiteX318" fmla="*/ 1276884 w 12192000"/>
              <a:gd name="connsiteY318" fmla="*/ 5781282 h 6858000"/>
              <a:gd name="connsiteX319" fmla="*/ 1260832 w 12192000"/>
              <a:gd name="connsiteY319" fmla="*/ 5777530 h 6858000"/>
              <a:gd name="connsiteX320" fmla="*/ 1259737 w 12192000"/>
              <a:gd name="connsiteY320" fmla="*/ 5775777 h 6858000"/>
              <a:gd name="connsiteX321" fmla="*/ 1243663 w 12192000"/>
              <a:gd name="connsiteY321" fmla="*/ 5767569 h 6858000"/>
              <a:gd name="connsiteX322" fmla="*/ 1238401 w 12192000"/>
              <a:gd name="connsiteY322" fmla="*/ 5768358 h 6858000"/>
              <a:gd name="connsiteX323" fmla="*/ 1226827 w 12192000"/>
              <a:gd name="connsiteY323" fmla="*/ 5763537 h 6858000"/>
              <a:gd name="connsiteX324" fmla="*/ 1217625 w 12192000"/>
              <a:gd name="connsiteY324" fmla="*/ 5736129 h 6858000"/>
              <a:gd name="connsiteX325" fmla="*/ 1164932 w 12192000"/>
              <a:gd name="connsiteY325" fmla="*/ 5738590 h 6858000"/>
              <a:gd name="connsiteX326" fmla="*/ 1165111 w 12192000"/>
              <a:gd name="connsiteY326" fmla="*/ 5737421 h 6858000"/>
              <a:gd name="connsiteX327" fmla="*/ 1158259 w 12192000"/>
              <a:gd name="connsiteY327" fmla="*/ 5729163 h 6858000"/>
              <a:gd name="connsiteX328" fmla="*/ 1143665 w 12192000"/>
              <a:gd name="connsiteY328" fmla="*/ 5715599 h 6858000"/>
              <a:gd name="connsiteX329" fmla="*/ 1123147 w 12192000"/>
              <a:gd name="connsiteY329" fmla="*/ 5657211 h 6858000"/>
              <a:gd name="connsiteX330" fmla="*/ 1082268 w 12192000"/>
              <a:gd name="connsiteY330" fmla="*/ 5657351 h 6858000"/>
              <a:gd name="connsiteX331" fmla="*/ 1075393 w 12192000"/>
              <a:gd name="connsiteY331" fmla="*/ 5653807 h 6858000"/>
              <a:gd name="connsiteX332" fmla="*/ 1075396 w 12192000"/>
              <a:gd name="connsiteY332" fmla="*/ 5653514 h 6858000"/>
              <a:gd name="connsiteX333" fmla="*/ 1068424 w 12192000"/>
              <a:gd name="connsiteY333" fmla="*/ 5649335 h 6858000"/>
              <a:gd name="connsiteX334" fmla="*/ 1062858 w 12192000"/>
              <a:gd name="connsiteY334" fmla="*/ 5647349 h 6858000"/>
              <a:gd name="connsiteX335" fmla="*/ 1049520 w 12192000"/>
              <a:gd name="connsiteY335" fmla="*/ 5640476 h 6858000"/>
              <a:gd name="connsiteX336" fmla="*/ 1045864 w 12192000"/>
              <a:gd name="connsiteY336" fmla="*/ 5636633 h 6858000"/>
              <a:gd name="connsiteX337" fmla="*/ 1024186 w 12192000"/>
              <a:gd name="connsiteY337" fmla="*/ 5612300 h 6858000"/>
              <a:gd name="connsiteX338" fmla="*/ 973495 w 12192000"/>
              <a:gd name="connsiteY338" fmla="*/ 5575059 h 6858000"/>
              <a:gd name="connsiteX339" fmla="*/ 942299 w 12192000"/>
              <a:gd name="connsiteY339" fmla="*/ 5557148 h 6858000"/>
              <a:gd name="connsiteX340" fmla="*/ 859213 w 12192000"/>
              <a:gd name="connsiteY340" fmla="*/ 5504353 h 6858000"/>
              <a:gd name="connsiteX341" fmla="*/ 777621 w 12192000"/>
              <a:gd name="connsiteY341" fmla="*/ 5448518 h 6858000"/>
              <a:gd name="connsiteX342" fmla="*/ 746978 w 12192000"/>
              <a:gd name="connsiteY342" fmla="*/ 5404694 h 6858000"/>
              <a:gd name="connsiteX343" fmla="*/ 742331 w 12192000"/>
              <a:gd name="connsiteY343" fmla="*/ 5401459 h 6858000"/>
              <a:gd name="connsiteX344" fmla="*/ 728026 w 12192000"/>
              <a:gd name="connsiteY344" fmla="*/ 5397117 h 6858000"/>
              <a:gd name="connsiteX345" fmla="*/ 722379 w 12192000"/>
              <a:gd name="connsiteY345" fmla="*/ 5396227 h 6858000"/>
              <a:gd name="connsiteX346" fmla="*/ 714684 w 12192000"/>
              <a:gd name="connsiteY346" fmla="*/ 5393346 h 6858000"/>
              <a:gd name="connsiteX347" fmla="*/ 714579 w 12192000"/>
              <a:gd name="connsiteY347" fmla="*/ 5393038 h 6858000"/>
              <a:gd name="connsiteX348" fmla="*/ 707205 w 12192000"/>
              <a:gd name="connsiteY348" fmla="*/ 5390802 h 6858000"/>
              <a:gd name="connsiteX349" fmla="*/ 670052 w 12192000"/>
              <a:gd name="connsiteY349" fmla="*/ 5382838 h 6858000"/>
              <a:gd name="connsiteX350" fmla="*/ 631523 w 12192000"/>
              <a:gd name="connsiteY350" fmla="*/ 5343039 h 6858000"/>
              <a:gd name="connsiteX351" fmla="*/ 613641 w 12192000"/>
              <a:gd name="connsiteY351" fmla="*/ 5331978 h 6858000"/>
              <a:gd name="connsiteX352" fmla="*/ 604546 w 12192000"/>
              <a:gd name="connsiteY352" fmla="*/ 5324813 h 6858000"/>
              <a:gd name="connsiteX353" fmla="*/ 604272 w 12192000"/>
              <a:gd name="connsiteY353" fmla="*/ 5323553 h 6858000"/>
              <a:gd name="connsiteX354" fmla="*/ 568614 w 12192000"/>
              <a:gd name="connsiteY354" fmla="*/ 5316038 h 6858000"/>
              <a:gd name="connsiteX355" fmla="*/ 564563 w 12192000"/>
              <a:gd name="connsiteY355" fmla="*/ 5313140 h 6858000"/>
              <a:gd name="connsiteX356" fmla="*/ 540445 w 12192000"/>
              <a:gd name="connsiteY356" fmla="*/ 5310669 h 6858000"/>
              <a:gd name="connsiteX357" fmla="*/ 528452 w 12192000"/>
              <a:gd name="connsiteY357" fmla="*/ 5308096 h 6858000"/>
              <a:gd name="connsiteX358" fmla="*/ 524103 w 12192000"/>
              <a:gd name="connsiteY358" fmla="*/ 5310045 h 6858000"/>
              <a:gd name="connsiteX359" fmla="*/ 506887 w 12192000"/>
              <a:gd name="connsiteY359" fmla="*/ 5304890 h 6858000"/>
              <a:gd name="connsiteX360" fmla="*/ 505272 w 12192000"/>
              <a:gd name="connsiteY360" fmla="*/ 5303292 h 6858000"/>
              <a:gd name="connsiteX361" fmla="*/ 489724 w 12192000"/>
              <a:gd name="connsiteY361" fmla="*/ 5302789 h 6858000"/>
              <a:gd name="connsiteX362" fmla="*/ 475061 w 12192000"/>
              <a:gd name="connsiteY362" fmla="*/ 5306899 h 6858000"/>
              <a:gd name="connsiteX363" fmla="*/ 313310 w 12192000"/>
              <a:gd name="connsiteY363" fmla="*/ 5283017 h 6858000"/>
              <a:gd name="connsiteX364" fmla="*/ 121319 w 12192000"/>
              <a:gd name="connsiteY364" fmla="*/ 5205740 h 6858000"/>
              <a:gd name="connsiteX365" fmla="*/ 102916 w 12192000"/>
              <a:gd name="connsiteY365" fmla="*/ 5175442 h 6858000"/>
              <a:gd name="connsiteX366" fmla="*/ 5531 w 12192000"/>
              <a:gd name="connsiteY366" fmla="*/ 5150468 h 6858000"/>
              <a:gd name="connsiteX367" fmla="*/ 0 w 12192000"/>
              <a:gd name="connsiteY367" fmla="*/ 5148137 h 6858000"/>
              <a:gd name="connsiteX368" fmla="*/ 0 w 12192000"/>
              <a:gd name="connsiteY368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27025 w 12192000"/>
              <a:gd name="connsiteY252" fmla="*/ 6789998 h 6858000"/>
              <a:gd name="connsiteX253" fmla="*/ 3805177 w 12192000"/>
              <a:gd name="connsiteY253" fmla="*/ 6793919 h 6858000"/>
              <a:gd name="connsiteX254" fmla="*/ 3793719 w 12192000"/>
              <a:gd name="connsiteY254" fmla="*/ 6794494 h 6858000"/>
              <a:gd name="connsiteX255" fmla="*/ 3790837 w 12192000"/>
              <a:gd name="connsiteY255" fmla="*/ 6797650 h 6858000"/>
              <a:gd name="connsiteX256" fmla="*/ 3773741 w 12192000"/>
              <a:gd name="connsiteY256" fmla="*/ 6796977 h 6858000"/>
              <a:gd name="connsiteX257" fmla="*/ 3771642 w 12192000"/>
              <a:gd name="connsiteY257" fmla="*/ 6795770 h 6858000"/>
              <a:gd name="connsiteX258" fmla="*/ 3758039 w 12192000"/>
              <a:gd name="connsiteY258" fmla="*/ 6799416 h 6858000"/>
              <a:gd name="connsiteX259" fmla="*/ 3747245 w 12192000"/>
              <a:gd name="connsiteY259" fmla="*/ 6807548 h 6858000"/>
              <a:gd name="connsiteX260" fmla="*/ 3599970 w 12192000"/>
              <a:gd name="connsiteY260" fmla="*/ 6785930 h 6858000"/>
              <a:gd name="connsiteX261" fmla="*/ 3532509 w 12192000"/>
              <a:gd name="connsiteY261" fmla="*/ 6773888 h 6858000"/>
              <a:gd name="connsiteX262" fmla="*/ 3519209 w 12192000"/>
              <a:gd name="connsiteY262" fmla="*/ 6779801 h 6858000"/>
              <a:gd name="connsiteX263" fmla="*/ 3518611 w 12192000"/>
              <a:gd name="connsiteY263" fmla="*/ 6767130 h 6858000"/>
              <a:gd name="connsiteX264" fmla="*/ 3500042 w 12192000"/>
              <a:gd name="connsiteY264" fmla="*/ 6757141 h 6858000"/>
              <a:gd name="connsiteX265" fmla="*/ 3490483 w 12192000"/>
              <a:gd name="connsiteY265" fmla="*/ 6750514 h 6858000"/>
              <a:gd name="connsiteX266" fmla="*/ 3454165 w 12192000"/>
              <a:gd name="connsiteY266" fmla="*/ 6743923 h 6858000"/>
              <a:gd name="connsiteX267" fmla="*/ 3449932 w 12192000"/>
              <a:gd name="connsiteY267" fmla="*/ 6741269 h 6858000"/>
              <a:gd name="connsiteX268" fmla="*/ 3425804 w 12192000"/>
              <a:gd name="connsiteY268" fmla="*/ 6740274 h 6858000"/>
              <a:gd name="connsiteX269" fmla="*/ 3413708 w 12192000"/>
              <a:gd name="connsiteY269" fmla="*/ 6738431 h 6858000"/>
              <a:gd name="connsiteX270" fmla="*/ 3409529 w 12192000"/>
              <a:gd name="connsiteY270" fmla="*/ 6740648 h 6858000"/>
              <a:gd name="connsiteX271" fmla="*/ 3392060 w 12192000"/>
              <a:gd name="connsiteY271" fmla="*/ 6736540 h 6858000"/>
              <a:gd name="connsiteX272" fmla="*/ 3390340 w 12192000"/>
              <a:gd name="connsiteY272" fmla="*/ 6735035 h 6858000"/>
              <a:gd name="connsiteX273" fmla="*/ 3334674 w 12192000"/>
              <a:gd name="connsiteY273" fmla="*/ 6740512 h 6858000"/>
              <a:gd name="connsiteX274" fmla="*/ 3280225 w 12192000"/>
              <a:gd name="connsiteY274" fmla="*/ 6695293 h 6858000"/>
              <a:gd name="connsiteX275" fmla="*/ 3090165 w 12192000"/>
              <a:gd name="connsiteY275" fmla="*/ 6698752 h 6858000"/>
              <a:gd name="connsiteX276" fmla="*/ 3001959 w 12192000"/>
              <a:gd name="connsiteY276" fmla="*/ 6660812 h 6858000"/>
              <a:gd name="connsiteX277" fmla="*/ 2981461 w 12192000"/>
              <a:gd name="connsiteY277" fmla="*/ 6631565 h 6858000"/>
              <a:gd name="connsiteX278" fmla="*/ 2781735 w 12192000"/>
              <a:gd name="connsiteY278" fmla="*/ 6582305 h 6858000"/>
              <a:gd name="connsiteX279" fmla="*/ 2733334 w 12192000"/>
              <a:gd name="connsiteY279" fmla="*/ 6560298 h 6858000"/>
              <a:gd name="connsiteX280" fmla="*/ 2685391 w 12192000"/>
              <a:gd name="connsiteY280" fmla="*/ 6560172 h 6858000"/>
              <a:gd name="connsiteX281" fmla="*/ 2668962 w 12192000"/>
              <a:gd name="connsiteY281" fmla="*/ 6547670 h 6858000"/>
              <a:gd name="connsiteX282" fmla="*/ 2666187 w 12192000"/>
              <a:gd name="connsiteY282" fmla="*/ 6545304 h 6858000"/>
              <a:gd name="connsiteX283" fmla="*/ 2653807 w 12192000"/>
              <a:gd name="connsiteY283" fmla="*/ 6540428 h 6858000"/>
              <a:gd name="connsiteX284" fmla="*/ 2629400 w 12192000"/>
              <a:gd name="connsiteY284" fmla="*/ 6496730 h 6858000"/>
              <a:gd name="connsiteX285" fmla="*/ 2611193 w 12192000"/>
              <a:gd name="connsiteY285" fmla="*/ 6514476 h 6858000"/>
              <a:gd name="connsiteX286" fmla="*/ 2528835 w 12192000"/>
              <a:gd name="connsiteY286" fmla="*/ 6487649 h 6858000"/>
              <a:gd name="connsiteX287" fmla="*/ 2514424 w 12192000"/>
              <a:gd name="connsiteY287" fmla="*/ 6486794 h 6858000"/>
              <a:gd name="connsiteX288" fmla="*/ 2471857 w 12192000"/>
              <a:gd name="connsiteY288" fmla="*/ 6467930 h 6858000"/>
              <a:gd name="connsiteX289" fmla="*/ 2406746 w 12192000"/>
              <a:gd name="connsiteY289" fmla="*/ 6449571 h 6858000"/>
              <a:gd name="connsiteX290" fmla="*/ 2375430 w 12192000"/>
              <a:gd name="connsiteY290" fmla="*/ 6436198 h 6858000"/>
              <a:gd name="connsiteX291" fmla="*/ 2361493 w 12192000"/>
              <a:gd name="connsiteY291" fmla="*/ 6435403 h 6858000"/>
              <a:gd name="connsiteX292" fmla="*/ 2350645 w 12192000"/>
              <a:gd name="connsiteY292" fmla="*/ 6424146 h 6858000"/>
              <a:gd name="connsiteX293" fmla="*/ 2348985 w 12192000"/>
              <a:gd name="connsiteY293" fmla="*/ 6417814 h 6858000"/>
              <a:gd name="connsiteX294" fmla="*/ 2330080 w 12192000"/>
              <a:gd name="connsiteY294" fmla="*/ 6414668 h 6858000"/>
              <a:gd name="connsiteX295" fmla="*/ 2316586 w 12192000"/>
              <a:gd name="connsiteY295" fmla="*/ 6377565 h 6858000"/>
              <a:gd name="connsiteX296" fmla="*/ 2284680 w 12192000"/>
              <a:gd name="connsiteY296" fmla="*/ 6395205 h 6858000"/>
              <a:gd name="connsiteX297" fmla="*/ 2263087 w 12192000"/>
              <a:gd name="connsiteY297" fmla="*/ 6382363 h 6858000"/>
              <a:gd name="connsiteX298" fmla="*/ 2256073 w 12192000"/>
              <a:gd name="connsiteY298" fmla="*/ 6379356 h 6858000"/>
              <a:gd name="connsiteX299" fmla="*/ 2252816 w 12192000"/>
              <a:gd name="connsiteY299" fmla="*/ 6325531 h 6858000"/>
              <a:gd name="connsiteX300" fmla="*/ 2167979 w 12192000"/>
              <a:gd name="connsiteY300" fmla="*/ 6306176 h 6858000"/>
              <a:gd name="connsiteX301" fmla="*/ 2139905 w 12192000"/>
              <a:gd name="connsiteY301" fmla="*/ 6283989 h 6858000"/>
              <a:gd name="connsiteX302" fmla="*/ 2106696 w 12192000"/>
              <a:gd name="connsiteY302" fmla="*/ 6280970 h 6858000"/>
              <a:gd name="connsiteX303" fmla="*/ 2063279 w 12192000"/>
              <a:gd name="connsiteY303" fmla="*/ 6230326 h 6858000"/>
              <a:gd name="connsiteX304" fmla="*/ 1961177 w 12192000"/>
              <a:gd name="connsiteY304" fmla="*/ 6175750 h 6858000"/>
              <a:gd name="connsiteX305" fmla="*/ 1940650 w 12192000"/>
              <a:gd name="connsiteY305" fmla="*/ 6163189 h 6858000"/>
              <a:gd name="connsiteX306" fmla="*/ 1927814 w 12192000"/>
              <a:gd name="connsiteY306" fmla="*/ 6148653 h 6858000"/>
              <a:gd name="connsiteX307" fmla="*/ 1929028 w 12192000"/>
              <a:gd name="connsiteY307" fmla="*/ 6142021 h 6858000"/>
              <a:gd name="connsiteX308" fmla="*/ 1918509 w 12192000"/>
              <a:gd name="connsiteY308" fmla="*/ 6134512 h 6858000"/>
              <a:gd name="connsiteX309" fmla="*/ 1916718 w 12192000"/>
              <a:gd name="connsiteY309" fmla="*/ 6131733 h 6858000"/>
              <a:gd name="connsiteX310" fmla="*/ 1905431 w 12192000"/>
              <a:gd name="connsiteY310" fmla="*/ 6116581 h 6858000"/>
              <a:gd name="connsiteX311" fmla="*/ 1856375 w 12192000"/>
              <a:gd name="connsiteY311" fmla="*/ 6103646 h 6858000"/>
              <a:gd name="connsiteX312" fmla="*/ 1776358 w 12192000"/>
              <a:gd name="connsiteY312" fmla="*/ 6031568 h 6858000"/>
              <a:gd name="connsiteX313" fmla="*/ 1633798 w 12192000"/>
              <a:gd name="connsiteY313" fmla="*/ 5975947 h 6858000"/>
              <a:gd name="connsiteX314" fmla="*/ 1595623 w 12192000"/>
              <a:gd name="connsiteY314" fmla="*/ 5905102 h 6858000"/>
              <a:gd name="connsiteX315" fmla="*/ 1419833 w 12192000"/>
              <a:gd name="connsiteY315" fmla="*/ 5862012 h 6858000"/>
              <a:gd name="connsiteX316" fmla="*/ 1293711 w 12192000"/>
              <a:gd name="connsiteY316" fmla="*/ 5780774 h 6858000"/>
              <a:gd name="connsiteX317" fmla="*/ 1276884 w 12192000"/>
              <a:gd name="connsiteY317" fmla="*/ 5781282 h 6858000"/>
              <a:gd name="connsiteX318" fmla="*/ 1260832 w 12192000"/>
              <a:gd name="connsiteY318" fmla="*/ 5777530 h 6858000"/>
              <a:gd name="connsiteX319" fmla="*/ 1259737 w 12192000"/>
              <a:gd name="connsiteY319" fmla="*/ 5775777 h 6858000"/>
              <a:gd name="connsiteX320" fmla="*/ 1243663 w 12192000"/>
              <a:gd name="connsiteY320" fmla="*/ 5767569 h 6858000"/>
              <a:gd name="connsiteX321" fmla="*/ 1238401 w 12192000"/>
              <a:gd name="connsiteY321" fmla="*/ 5768358 h 6858000"/>
              <a:gd name="connsiteX322" fmla="*/ 1226827 w 12192000"/>
              <a:gd name="connsiteY322" fmla="*/ 5763537 h 6858000"/>
              <a:gd name="connsiteX323" fmla="*/ 1217625 w 12192000"/>
              <a:gd name="connsiteY323" fmla="*/ 5736129 h 6858000"/>
              <a:gd name="connsiteX324" fmla="*/ 1164932 w 12192000"/>
              <a:gd name="connsiteY324" fmla="*/ 5738590 h 6858000"/>
              <a:gd name="connsiteX325" fmla="*/ 1165111 w 12192000"/>
              <a:gd name="connsiteY325" fmla="*/ 5737421 h 6858000"/>
              <a:gd name="connsiteX326" fmla="*/ 1158259 w 12192000"/>
              <a:gd name="connsiteY326" fmla="*/ 5729163 h 6858000"/>
              <a:gd name="connsiteX327" fmla="*/ 1143665 w 12192000"/>
              <a:gd name="connsiteY327" fmla="*/ 5715599 h 6858000"/>
              <a:gd name="connsiteX328" fmla="*/ 1123147 w 12192000"/>
              <a:gd name="connsiteY328" fmla="*/ 5657211 h 6858000"/>
              <a:gd name="connsiteX329" fmla="*/ 1082268 w 12192000"/>
              <a:gd name="connsiteY329" fmla="*/ 5657351 h 6858000"/>
              <a:gd name="connsiteX330" fmla="*/ 1075393 w 12192000"/>
              <a:gd name="connsiteY330" fmla="*/ 5653807 h 6858000"/>
              <a:gd name="connsiteX331" fmla="*/ 1075396 w 12192000"/>
              <a:gd name="connsiteY331" fmla="*/ 5653514 h 6858000"/>
              <a:gd name="connsiteX332" fmla="*/ 1068424 w 12192000"/>
              <a:gd name="connsiteY332" fmla="*/ 5649335 h 6858000"/>
              <a:gd name="connsiteX333" fmla="*/ 1062858 w 12192000"/>
              <a:gd name="connsiteY333" fmla="*/ 5647349 h 6858000"/>
              <a:gd name="connsiteX334" fmla="*/ 1049520 w 12192000"/>
              <a:gd name="connsiteY334" fmla="*/ 5640476 h 6858000"/>
              <a:gd name="connsiteX335" fmla="*/ 1045864 w 12192000"/>
              <a:gd name="connsiteY335" fmla="*/ 5636633 h 6858000"/>
              <a:gd name="connsiteX336" fmla="*/ 1024186 w 12192000"/>
              <a:gd name="connsiteY336" fmla="*/ 5612300 h 6858000"/>
              <a:gd name="connsiteX337" fmla="*/ 973495 w 12192000"/>
              <a:gd name="connsiteY337" fmla="*/ 5575059 h 6858000"/>
              <a:gd name="connsiteX338" fmla="*/ 942299 w 12192000"/>
              <a:gd name="connsiteY338" fmla="*/ 5557148 h 6858000"/>
              <a:gd name="connsiteX339" fmla="*/ 859213 w 12192000"/>
              <a:gd name="connsiteY339" fmla="*/ 5504353 h 6858000"/>
              <a:gd name="connsiteX340" fmla="*/ 777621 w 12192000"/>
              <a:gd name="connsiteY340" fmla="*/ 5448518 h 6858000"/>
              <a:gd name="connsiteX341" fmla="*/ 746978 w 12192000"/>
              <a:gd name="connsiteY341" fmla="*/ 5404694 h 6858000"/>
              <a:gd name="connsiteX342" fmla="*/ 742331 w 12192000"/>
              <a:gd name="connsiteY342" fmla="*/ 5401459 h 6858000"/>
              <a:gd name="connsiteX343" fmla="*/ 728026 w 12192000"/>
              <a:gd name="connsiteY343" fmla="*/ 5397117 h 6858000"/>
              <a:gd name="connsiteX344" fmla="*/ 722379 w 12192000"/>
              <a:gd name="connsiteY344" fmla="*/ 5396227 h 6858000"/>
              <a:gd name="connsiteX345" fmla="*/ 714684 w 12192000"/>
              <a:gd name="connsiteY345" fmla="*/ 5393346 h 6858000"/>
              <a:gd name="connsiteX346" fmla="*/ 714579 w 12192000"/>
              <a:gd name="connsiteY346" fmla="*/ 5393038 h 6858000"/>
              <a:gd name="connsiteX347" fmla="*/ 707205 w 12192000"/>
              <a:gd name="connsiteY347" fmla="*/ 5390802 h 6858000"/>
              <a:gd name="connsiteX348" fmla="*/ 670052 w 12192000"/>
              <a:gd name="connsiteY348" fmla="*/ 5382838 h 6858000"/>
              <a:gd name="connsiteX349" fmla="*/ 631523 w 12192000"/>
              <a:gd name="connsiteY349" fmla="*/ 5343039 h 6858000"/>
              <a:gd name="connsiteX350" fmla="*/ 613641 w 12192000"/>
              <a:gd name="connsiteY350" fmla="*/ 5331978 h 6858000"/>
              <a:gd name="connsiteX351" fmla="*/ 604546 w 12192000"/>
              <a:gd name="connsiteY351" fmla="*/ 5324813 h 6858000"/>
              <a:gd name="connsiteX352" fmla="*/ 604272 w 12192000"/>
              <a:gd name="connsiteY352" fmla="*/ 5323553 h 6858000"/>
              <a:gd name="connsiteX353" fmla="*/ 568614 w 12192000"/>
              <a:gd name="connsiteY353" fmla="*/ 5316038 h 6858000"/>
              <a:gd name="connsiteX354" fmla="*/ 564563 w 12192000"/>
              <a:gd name="connsiteY354" fmla="*/ 5313140 h 6858000"/>
              <a:gd name="connsiteX355" fmla="*/ 540445 w 12192000"/>
              <a:gd name="connsiteY355" fmla="*/ 5310669 h 6858000"/>
              <a:gd name="connsiteX356" fmla="*/ 528452 w 12192000"/>
              <a:gd name="connsiteY356" fmla="*/ 5308096 h 6858000"/>
              <a:gd name="connsiteX357" fmla="*/ 524103 w 12192000"/>
              <a:gd name="connsiteY357" fmla="*/ 5310045 h 6858000"/>
              <a:gd name="connsiteX358" fmla="*/ 506887 w 12192000"/>
              <a:gd name="connsiteY358" fmla="*/ 5304890 h 6858000"/>
              <a:gd name="connsiteX359" fmla="*/ 505272 w 12192000"/>
              <a:gd name="connsiteY359" fmla="*/ 5303292 h 6858000"/>
              <a:gd name="connsiteX360" fmla="*/ 489724 w 12192000"/>
              <a:gd name="connsiteY360" fmla="*/ 5302789 h 6858000"/>
              <a:gd name="connsiteX361" fmla="*/ 475061 w 12192000"/>
              <a:gd name="connsiteY361" fmla="*/ 5306899 h 6858000"/>
              <a:gd name="connsiteX362" fmla="*/ 313310 w 12192000"/>
              <a:gd name="connsiteY362" fmla="*/ 5283017 h 6858000"/>
              <a:gd name="connsiteX363" fmla="*/ 121319 w 12192000"/>
              <a:gd name="connsiteY363" fmla="*/ 5205740 h 6858000"/>
              <a:gd name="connsiteX364" fmla="*/ 102916 w 12192000"/>
              <a:gd name="connsiteY364" fmla="*/ 5175442 h 6858000"/>
              <a:gd name="connsiteX365" fmla="*/ 5531 w 12192000"/>
              <a:gd name="connsiteY365" fmla="*/ 5150468 h 6858000"/>
              <a:gd name="connsiteX366" fmla="*/ 0 w 12192000"/>
              <a:gd name="connsiteY366" fmla="*/ 5148137 h 6858000"/>
              <a:gd name="connsiteX367" fmla="*/ 0 w 12192000"/>
              <a:gd name="connsiteY367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805177 w 12192000"/>
              <a:gd name="connsiteY252" fmla="*/ 6793919 h 6858000"/>
              <a:gd name="connsiteX253" fmla="*/ 3793719 w 12192000"/>
              <a:gd name="connsiteY253" fmla="*/ 6794494 h 6858000"/>
              <a:gd name="connsiteX254" fmla="*/ 3790837 w 12192000"/>
              <a:gd name="connsiteY254" fmla="*/ 6797650 h 6858000"/>
              <a:gd name="connsiteX255" fmla="*/ 3773741 w 12192000"/>
              <a:gd name="connsiteY255" fmla="*/ 6796977 h 6858000"/>
              <a:gd name="connsiteX256" fmla="*/ 3771642 w 12192000"/>
              <a:gd name="connsiteY256" fmla="*/ 6795770 h 6858000"/>
              <a:gd name="connsiteX257" fmla="*/ 3758039 w 12192000"/>
              <a:gd name="connsiteY257" fmla="*/ 6799416 h 6858000"/>
              <a:gd name="connsiteX258" fmla="*/ 3747245 w 12192000"/>
              <a:gd name="connsiteY258" fmla="*/ 6807548 h 6858000"/>
              <a:gd name="connsiteX259" fmla="*/ 3599970 w 12192000"/>
              <a:gd name="connsiteY259" fmla="*/ 6785930 h 6858000"/>
              <a:gd name="connsiteX260" fmla="*/ 3532509 w 12192000"/>
              <a:gd name="connsiteY260" fmla="*/ 6773888 h 6858000"/>
              <a:gd name="connsiteX261" fmla="*/ 3519209 w 12192000"/>
              <a:gd name="connsiteY261" fmla="*/ 6779801 h 6858000"/>
              <a:gd name="connsiteX262" fmla="*/ 3518611 w 12192000"/>
              <a:gd name="connsiteY262" fmla="*/ 6767130 h 6858000"/>
              <a:gd name="connsiteX263" fmla="*/ 3500042 w 12192000"/>
              <a:gd name="connsiteY263" fmla="*/ 6757141 h 6858000"/>
              <a:gd name="connsiteX264" fmla="*/ 3490483 w 12192000"/>
              <a:gd name="connsiteY264" fmla="*/ 6750514 h 6858000"/>
              <a:gd name="connsiteX265" fmla="*/ 3454165 w 12192000"/>
              <a:gd name="connsiteY265" fmla="*/ 6743923 h 6858000"/>
              <a:gd name="connsiteX266" fmla="*/ 3449932 w 12192000"/>
              <a:gd name="connsiteY266" fmla="*/ 6741269 h 6858000"/>
              <a:gd name="connsiteX267" fmla="*/ 3425804 w 12192000"/>
              <a:gd name="connsiteY267" fmla="*/ 6740274 h 6858000"/>
              <a:gd name="connsiteX268" fmla="*/ 3413708 w 12192000"/>
              <a:gd name="connsiteY268" fmla="*/ 6738431 h 6858000"/>
              <a:gd name="connsiteX269" fmla="*/ 3409529 w 12192000"/>
              <a:gd name="connsiteY269" fmla="*/ 6740648 h 6858000"/>
              <a:gd name="connsiteX270" fmla="*/ 3392060 w 12192000"/>
              <a:gd name="connsiteY270" fmla="*/ 6736540 h 6858000"/>
              <a:gd name="connsiteX271" fmla="*/ 3390340 w 12192000"/>
              <a:gd name="connsiteY271" fmla="*/ 6735035 h 6858000"/>
              <a:gd name="connsiteX272" fmla="*/ 3334674 w 12192000"/>
              <a:gd name="connsiteY272" fmla="*/ 6740512 h 6858000"/>
              <a:gd name="connsiteX273" fmla="*/ 3280225 w 12192000"/>
              <a:gd name="connsiteY273" fmla="*/ 6695293 h 6858000"/>
              <a:gd name="connsiteX274" fmla="*/ 3090165 w 12192000"/>
              <a:gd name="connsiteY274" fmla="*/ 6698752 h 6858000"/>
              <a:gd name="connsiteX275" fmla="*/ 3001959 w 12192000"/>
              <a:gd name="connsiteY275" fmla="*/ 6660812 h 6858000"/>
              <a:gd name="connsiteX276" fmla="*/ 2981461 w 12192000"/>
              <a:gd name="connsiteY276" fmla="*/ 6631565 h 6858000"/>
              <a:gd name="connsiteX277" fmla="*/ 2781735 w 12192000"/>
              <a:gd name="connsiteY277" fmla="*/ 6582305 h 6858000"/>
              <a:gd name="connsiteX278" fmla="*/ 2733334 w 12192000"/>
              <a:gd name="connsiteY278" fmla="*/ 6560298 h 6858000"/>
              <a:gd name="connsiteX279" fmla="*/ 2685391 w 12192000"/>
              <a:gd name="connsiteY279" fmla="*/ 6560172 h 6858000"/>
              <a:gd name="connsiteX280" fmla="*/ 2668962 w 12192000"/>
              <a:gd name="connsiteY280" fmla="*/ 6547670 h 6858000"/>
              <a:gd name="connsiteX281" fmla="*/ 2666187 w 12192000"/>
              <a:gd name="connsiteY281" fmla="*/ 6545304 h 6858000"/>
              <a:gd name="connsiteX282" fmla="*/ 2653807 w 12192000"/>
              <a:gd name="connsiteY282" fmla="*/ 6540428 h 6858000"/>
              <a:gd name="connsiteX283" fmla="*/ 2629400 w 12192000"/>
              <a:gd name="connsiteY283" fmla="*/ 6496730 h 6858000"/>
              <a:gd name="connsiteX284" fmla="*/ 2611193 w 12192000"/>
              <a:gd name="connsiteY284" fmla="*/ 6514476 h 6858000"/>
              <a:gd name="connsiteX285" fmla="*/ 2528835 w 12192000"/>
              <a:gd name="connsiteY285" fmla="*/ 6487649 h 6858000"/>
              <a:gd name="connsiteX286" fmla="*/ 2514424 w 12192000"/>
              <a:gd name="connsiteY286" fmla="*/ 6486794 h 6858000"/>
              <a:gd name="connsiteX287" fmla="*/ 2471857 w 12192000"/>
              <a:gd name="connsiteY287" fmla="*/ 6467930 h 6858000"/>
              <a:gd name="connsiteX288" fmla="*/ 2406746 w 12192000"/>
              <a:gd name="connsiteY288" fmla="*/ 6449571 h 6858000"/>
              <a:gd name="connsiteX289" fmla="*/ 2375430 w 12192000"/>
              <a:gd name="connsiteY289" fmla="*/ 6436198 h 6858000"/>
              <a:gd name="connsiteX290" fmla="*/ 2361493 w 12192000"/>
              <a:gd name="connsiteY290" fmla="*/ 6435403 h 6858000"/>
              <a:gd name="connsiteX291" fmla="*/ 2350645 w 12192000"/>
              <a:gd name="connsiteY291" fmla="*/ 6424146 h 6858000"/>
              <a:gd name="connsiteX292" fmla="*/ 2348985 w 12192000"/>
              <a:gd name="connsiteY292" fmla="*/ 6417814 h 6858000"/>
              <a:gd name="connsiteX293" fmla="*/ 2330080 w 12192000"/>
              <a:gd name="connsiteY293" fmla="*/ 6414668 h 6858000"/>
              <a:gd name="connsiteX294" fmla="*/ 2316586 w 12192000"/>
              <a:gd name="connsiteY294" fmla="*/ 6377565 h 6858000"/>
              <a:gd name="connsiteX295" fmla="*/ 2284680 w 12192000"/>
              <a:gd name="connsiteY295" fmla="*/ 6395205 h 6858000"/>
              <a:gd name="connsiteX296" fmla="*/ 2263087 w 12192000"/>
              <a:gd name="connsiteY296" fmla="*/ 6382363 h 6858000"/>
              <a:gd name="connsiteX297" fmla="*/ 2256073 w 12192000"/>
              <a:gd name="connsiteY297" fmla="*/ 6379356 h 6858000"/>
              <a:gd name="connsiteX298" fmla="*/ 2252816 w 12192000"/>
              <a:gd name="connsiteY298" fmla="*/ 6325531 h 6858000"/>
              <a:gd name="connsiteX299" fmla="*/ 2167979 w 12192000"/>
              <a:gd name="connsiteY299" fmla="*/ 6306176 h 6858000"/>
              <a:gd name="connsiteX300" fmla="*/ 2139905 w 12192000"/>
              <a:gd name="connsiteY300" fmla="*/ 6283989 h 6858000"/>
              <a:gd name="connsiteX301" fmla="*/ 2106696 w 12192000"/>
              <a:gd name="connsiteY301" fmla="*/ 6280970 h 6858000"/>
              <a:gd name="connsiteX302" fmla="*/ 2063279 w 12192000"/>
              <a:gd name="connsiteY302" fmla="*/ 6230326 h 6858000"/>
              <a:gd name="connsiteX303" fmla="*/ 1961177 w 12192000"/>
              <a:gd name="connsiteY303" fmla="*/ 6175750 h 6858000"/>
              <a:gd name="connsiteX304" fmla="*/ 1940650 w 12192000"/>
              <a:gd name="connsiteY304" fmla="*/ 6163189 h 6858000"/>
              <a:gd name="connsiteX305" fmla="*/ 1927814 w 12192000"/>
              <a:gd name="connsiteY305" fmla="*/ 6148653 h 6858000"/>
              <a:gd name="connsiteX306" fmla="*/ 1929028 w 12192000"/>
              <a:gd name="connsiteY306" fmla="*/ 6142021 h 6858000"/>
              <a:gd name="connsiteX307" fmla="*/ 1918509 w 12192000"/>
              <a:gd name="connsiteY307" fmla="*/ 6134512 h 6858000"/>
              <a:gd name="connsiteX308" fmla="*/ 1916718 w 12192000"/>
              <a:gd name="connsiteY308" fmla="*/ 6131733 h 6858000"/>
              <a:gd name="connsiteX309" fmla="*/ 1905431 w 12192000"/>
              <a:gd name="connsiteY309" fmla="*/ 6116581 h 6858000"/>
              <a:gd name="connsiteX310" fmla="*/ 1856375 w 12192000"/>
              <a:gd name="connsiteY310" fmla="*/ 6103646 h 6858000"/>
              <a:gd name="connsiteX311" fmla="*/ 1776358 w 12192000"/>
              <a:gd name="connsiteY311" fmla="*/ 6031568 h 6858000"/>
              <a:gd name="connsiteX312" fmla="*/ 1633798 w 12192000"/>
              <a:gd name="connsiteY312" fmla="*/ 5975947 h 6858000"/>
              <a:gd name="connsiteX313" fmla="*/ 1595623 w 12192000"/>
              <a:gd name="connsiteY313" fmla="*/ 5905102 h 6858000"/>
              <a:gd name="connsiteX314" fmla="*/ 1419833 w 12192000"/>
              <a:gd name="connsiteY314" fmla="*/ 5862012 h 6858000"/>
              <a:gd name="connsiteX315" fmla="*/ 1293711 w 12192000"/>
              <a:gd name="connsiteY315" fmla="*/ 5780774 h 6858000"/>
              <a:gd name="connsiteX316" fmla="*/ 1276884 w 12192000"/>
              <a:gd name="connsiteY316" fmla="*/ 5781282 h 6858000"/>
              <a:gd name="connsiteX317" fmla="*/ 1260832 w 12192000"/>
              <a:gd name="connsiteY317" fmla="*/ 5777530 h 6858000"/>
              <a:gd name="connsiteX318" fmla="*/ 1259737 w 12192000"/>
              <a:gd name="connsiteY318" fmla="*/ 5775777 h 6858000"/>
              <a:gd name="connsiteX319" fmla="*/ 1243663 w 12192000"/>
              <a:gd name="connsiteY319" fmla="*/ 5767569 h 6858000"/>
              <a:gd name="connsiteX320" fmla="*/ 1238401 w 12192000"/>
              <a:gd name="connsiteY320" fmla="*/ 5768358 h 6858000"/>
              <a:gd name="connsiteX321" fmla="*/ 1226827 w 12192000"/>
              <a:gd name="connsiteY321" fmla="*/ 5763537 h 6858000"/>
              <a:gd name="connsiteX322" fmla="*/ 1217625 w 12192000"/>
              <a:gd name="connsiteY322" fmla="*/ 5736129 h 6858000"/>
              <a:gd name="connsiteX323" fmla="*/ 1164932 w 12192000"/>
              <a:gd name="connsiteY323" fmla="*/ 5738590 h 6858000"/>
              <a:gd name="connsiteX324" fmla="*/ 1165111 w 12192000"/>
              <a:gd name="connsiteY324" fmla="*/ 5737421 h 6858000"/>
              <a:gd name="connsiteX325" fmla="*/ 1158259 w 12192000"/>
              <a:gd name="connsiteY325" fmla="*/ 5729163 h 6858000"/>
              <a:gd name="connsiteX326" fmla="*/ 1143665 w 12192000"/>
              <a:gd name="connsiteY326" fmla="*/ 5715599 h 6858000"/>
              <a:gd name="connsiteX327" fmla="*/ 1123147 w 12192000"/>
              <a:gd name="connsiteY327" fmla="*/ 5657211 h 6858000"/>
              <a:gd name="connsiteX328" fmla="*/ 1082268 w 12192000"/>
              <a:gd name="connsiteY328" fmla="*/ 5657351 h 6858000"/>
              <a:gd name="connsiteX329" fmla="*/ 1075393 w 12192000"/>
              <a:gd name="connsiteY329" fmla="*/ 5653807 h 6858000"/>
              <a:gd name="connsiteX330" fmla="*/ 1075396 w 12192000"/>
              <a:gd name="connsiteY330" fmla="*/ 5653514 h 6858000"/>
              <a:gd name="connsiteX331" fmla="*/ 1068424 w 12192000"/>
              <a:gd name="connsiteY331" fmla="*/ 5649335 h 6858000"/>
              <a:gd name="connsiteX332" fmla="*/ 1062858 w 12192000"/>
              <a:gd name="connsiteY332" fmla="*/ 5647349 h 6858000"/>
              <a:gd name="connsiteX333" fmla="*/ 1049520 w 12192000"/>
              <a:gd name="connsiteY333" fmla="*/ 5640476 h 6858000"/>
              <a:gd name="connsiteX334" fmla="*/ 1045864 w 12192000"/>
              <a:gd name="connsiteY334" fmla="*/ 5636633 h 6858000"/>
              <a:gd name="connsiteX335" fmla="*/ 1024186 w 12192000"/>
              <a:gd name="connsiteY335" fmla="*/ 5612300 h 6858000"/>
              <a:gd name="connsiteX336" fmla="*/ 973495 w 12192000"/>
              <a:gd name="connsiteY336" fmla="*/ 5575059 h 6858000"/>
              <a:gd name="connsiteX337" fmla="*/ 942299 w 12192000"/>
              <a:gd name="connsiteY337" fmla="*/ 5557148 h 6858000"/>
              <a:gd name="connsiteX338" fmla="*/ 859213 w 12192000"/>
              <a:gd name="connsiteY338" fmla="*/ 5504353 h 6858000"/>
              <a:gd name="connsiteX339" fmla="*/ 777621 w 12192000"/>
              <a:gd name="connsiteY339" fmla="*/ 5448518 h 6858000"/>
              <a:gd name="connsiteX340" fmla="*/ 746978 w 12192000"/>
              <a:gd name="connsiteY340" fmla="*/ 5404694 h 6858000"/>
              <a:gd name="connsiteX341" fmla="*/ 742331 w 12192000"/>
              <a:gd name="connsiteY341" fmla="*/ 5401459 h 6858000"/>
              <a:gd name="connsiteX342" fmla="*/ 728026 w 12192000"/>
              <a:gd name="connsiteY342" fmla="*/ 5397117 h 6858000"/>
              <a:gd name="connsiteX343" fmla="*/ 722379 w 12192000"/>
              <a:gd name="connsiteY343" fmla="*/ 5396227 h 6858000"/>
              <a:gd name="connsiteX344" fmla="*/ 714684 w 12192000"/>
              <a:gd name="connsiteY344" fmla="*/ 5393346 h 6858000"/>
              <a:gd name="connsiteX345" fmla="*/ 714579 w 12192000"/>
              <a:gd name="connsiteY345" fmla="*/ 5393038 h 6858000"/>
              <a:gd name="connsiteX346" fmla="*/ 707205 w 12192000"/>
              <a:gd name="connsiteY346" fmla="*/ 5390802 h 6858000"/>
              <a:gd name="connsiteX347" fmla="*/ 670052 w 12192000"/>
              <a:gd name="connsiteY347" fmla="*/ 5382838 h 6858000"/>
              <a:gd name="connsiteX348" fmla="*/ 631523 w 12192000"/>
              <a:gd name="connsiteY348" fmla="*/ 5343039 h 6858000"/>
              <a:gd name="connsiteX349" fmla="*/ 613641 w 12192000"/>
              <a:gd name="connsiteY349" fmla="*/ 5331978 h 6858000"/>
              <a:gd name="connsiteX350" fmla="*/ 604546 w 12192000"/>
              <a:gd name="connsiteY350" fmla="*/ 5324813 h 6858000"/>
              <a:gd name="connsiteX351" fmla="*/ 604272 w 12192000"/>
              <a:gd name="connsiteY351" fmla="*/ 5323553 h 6858000"/>
              <a:gd name="connsiteX352" fmla="*/ 568614 w 12192000"/>
              <a:gd name="connsiteY352" fmla="*/ 5316038 h 6858000"/>
              <a:gd name="connsiteX353" fmla="*/ 564563 w 12192000"/>
              <a:gd name="connsiteY353" fmla="*/ 5313140 h 6858000"/>
              <a:gd name="connsiteX354" fmla="*/ 540445 w 12192000"/>
              <a:gd name="connsiteY354" fmla="*/ 5310669 h 6858000"/>
              <a:gd name="connsiteX355" fmla="*/ 528452 w 12192000"/>
              <a:gd name="connsiteY355" fmla="*/ 5308096 h 6858000"/>
              <a:gd name="connsiteX356" fmla="*/ 524103 w 12192000"/>
              <a:gd name="connsiteY356" fmla="*/ 5310045 h 6858000"/>
              <a:gd name="connsiteX357" fmla="*/ 506887 w 12192000"/>
              <a:gd name="connsiteY357" fmla="*/ 5304890 h 6858000"/>
              <a:gd name="connsiteX358" fmla="*/ 505272 w 12192000"/>
              <a:gd name="connsiteY358" fmla="*/ 5303292 h 6858000"/>
              <a:gd name="connsiteX359" fmla="*/ 489724 w 12192000"/>
              <a:gd name="connsiteY359" fmla="*/ 5302789 h 6858000"/>
              <a:gd name="connsiteX360" fmla="*/ 475061 w 12192000"/>
              <a:gd name="connsiteY360" fmla="*/ 5306899 h 6858000"/>
              <a:gd name="connsiteX361" fmla="*/ 313310 w 12192000"/>
              <a:gd name="connsiteY361" fmla="*/ 5283017 h 6858000"/>
              <a:gd name="connsiteX362" fmla="*/ 121319 w 12192000"/>
              <a:gd name="connsiteY362" fmla="*/ 5205740 h 6858000"/>
              <a:gd name="connsiteX363" fmla="*/ 102916 w 12192000"/>
              <a:gd name="connsiteY363" fmla="*/ 5175442 h 6858000"/>
              <a:gd name="connsiteX364" fmla="*/ 5531 w 12192000"/>
              <a:gd name="connsiteY364" fmla="*/ 5150468 h 6858000"/>
              <a:gd name="connsiteX365" fmla="*/ 0 w 12192000"/>
              <a:gd name="connsiteY365" fmla="*/ 5148137 h 6858000"/>
              <a:gd name="connsiteX366" fmla="*/ 0 w 12192000"/>
              <a:gd name="connsiteY366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9653 w 12192000"/>
              <a:gd name="connsiteY242" fmla="*/ 6832889 h 6858000"/>
              <a:gd name="connsiteX243" fmla="*/ 3991753 w 12192000"/>
              <a:gd name="connsiteY243" fmla="*/ 6831996 h 6858000"/>
              <a:gd name="connsiteX244" fmla="*/ 3991528 w 12192000"/>
              <a:gd name="connsiteY244" fmla="*/ 6831709 h 6858000"/>
              <a:gd name="connsiteX245" fmla="*/ 3984190 w 12192000"/>
              <a:gd name="connsiteY245" fmla="*/ 6831390 h 6858000"/>
              <a:gd name="connsiteX246" fmla="*/ 3948690 w 12192000"/>
              <a:gd name="connsiteY246" fmla="*/ 6833171 h 6858000"/>
              <a:gd name="connsiteX247" fmla="*/ 3897896 w 12192000"/>
              <a:gd name="connsiteY247" fmla="*/ 6802710 h 6858000"/>
              <a:gd name="connsiteX248" fmla="*/ 3877605 w 12192000"/>
              <a:gd name="connsiteY248" fmla="*/ 6796165 h 6858000"/>
              <a:gd name="connsiteX249" fmla="*/ 3866602 w 12192000"/>
              <a:gd name="connsiteY249" fmla="*/ 6791257 h 6858000"/>
              <a:gd name="connsiteX250" fmla="*/ 3865811 w 12192000"/>
              <a:gd name="connsiteY250" fmla="*/ 6790043 h 6858000"/>
              <a:gd name="connsiteX251" fmla="*/ 3831795 w 12192000"/>
              <a:gd name="connsiteY251" fmla="*/ 6791881 h 6858000"/>
              <a:gd name="connsiteX252" fmla="*/ 3793719 w 12192000"/>
              <a:gd name="connsiteY252" fmla="*/ 6794494 h 6858000"/>
              <a:gd name="connsiteX253" fmla="*/ 3790837 w 12192000"/>
              <a:gd name="connsiteY253" fmla="*/ 6797650 h 6858000"/>
              <a:gd name="connsiteX254" fmla="*/ 3773741 w 12192000"/>
              <a:gd name="connsiteY254" fmla="*/ 6796977 h 6858000"/>
              <a:gd name="connsiteX255" fmla="*/ 3771642 w 12192000"/>
              <a:gd name="connsiteY255" fmla="*/ 6795770 h 6858000"/>
              <a:gd name="connsiteX256" fmla="*/ 3758039 w 12192000"/>
              <a:gd name="connsiteY256" fmla="*/ 6799416 h 6858000"/>
              <a:gd name="connsiteX257" fmla="*/ 3747245 w 12192000"/>
              <a:gd name="connsiteY257" fmla="*/ 6807548 h 6858000"/>
              <a:gd name="connsiteX258" fmla="*/ 3599970 w 12192000"/>
              <a:gd name="connsiteY258" fmla="*/ 6785930 h 6858000"/>
              <a:gd name="connsiteX259" fmla="*/ 3532509 w 12192000"/>
              <a:gd name="connsiteY259" fmla="*/ 6773888 h 6858000"/>
              <a:gd name="connsiteX260" fmla="*/ 3519209 w 12192000"/>
              <a:gd name="connsiteY260" fmla="*/ 6779801 h 6858000"/>
              <a:gd name="connsiteX261" fmla="*/ 3518611 w 12192000"/>
              <a:gd name="connsiteY261" fmla="*/ 6767130 h 6858000"/>
              <a:gd name="connsiteX262" fmla="*/ 3500042 w 12192000"/>
              <a:gd name="connsiteY262" fmla="*/ 6757141 h 6858000"/>
              <a:gd name="connsiteX263" fmla="*/ 3490483 w 12192000"/>
              <a:gd name="connsiteY263" fmla="*/ 6750514 h 6858000"/>
              <a:gd name="connsiteX264" fmla="*/ 3454165 w 12192000"/>
              <a:gd name="connsiteY264" fmla="*/ 6743923 h 6858000"/>
              <a:gd name="connsiteX265" fmla="*/ 3449932 w 12192000"/>
              <a:gd name="connsiteY265" fmla="*/ 6741269 h 6858000"/>
              <a:gd name="connsiteX266" fmla="*/ 3425804 w 12192000"/>
              <a:gd name="connsiteY266" fmla="*/ 6740274 h 6858000"/>
              <a:gd name="connsiteX267" fmla="*/ 3413708 w 12192000"/>
              <a:gd name="connsiteY267" fmla="*/ 6738431 h 6858000"/>
              <a:gd name="connsiteX268" fmla="*/ 3409529 w 12192000"/>
              <a:gd name="connsiteY268" fmla="*/ 6740648 h 6858000"/>
              <a:gd name="connsiteX269" fmla="*/ 3392060 w 12192000"/>
              <a:gd name="connsiteY269" fmla="*/ 6736540 h 6858000"/>
              <a:gd name="connsiteX270" fmla="*/ 3390340 w 12192000"/>
              <a:gd name="connsiteY270" fmla="*/ 6735035 h 6858000"/>
              <a:gd name="connsiteX271" fmla="*/ 3334674 w 12192000"/>
              <a:gd name="connsiteY271" fmla="*/ 6740512 h 6858000"/>
              <a:gd name="connsiteX272" fmla="*/ 3280225 w 12192000"/>
              <a:gd name="connsiteY272" fmla="*/ 6695293 h 6858000"/>
              <a:gd name="connsiteX273" fmla="*/ 3090165 w 12192000"/>
              <a:gd name="connsiteY273" fmla="*/ 6698752 h 6858000"/>
              <a:gd name="connsiteX274" fmla="*/ 3001959 w 12192000"/>
              <a:gd name="connsiteY274" fmla="*/ 6660812 h 6858000"/>
              <a:gd name="connsiteX275" fmla="*/ 2981461 w 12192000"/>
              <a:gd name="connsiteY275" fmla="*/ 6631565 h 6858000"/>
              <a:gd name="connsiteX276" fmla="*/ 2781735 w 12192000"/>
              <a:gd name="connsiteY276" fmla="*/ 6582305 h 6858000"/>
              <a:gd name="connsiteX277" fmla="*/ 2733334 w 12192000"/>
              <a:gd name="connsiteY277" fmla="*/ 6560298 h 6858000"/>
              <a:gd name="connsiteX278" fmla="*/ 2685391 w 12192000"/>
              <a:gd name="connsiteY278" fmla="*/ 6560172 h 6858000"/>
              <a:gd name="connsiteX279" fmla="*/ 2668962 w 12192000"/>
              <a:gd name="connsiteY279" fmla="*/ 6547670 h 6858000"/>
              <a:gd name="connsiteX280" fmla="*/ 2666187 w 12192000"/>
              <a:gd name="connsiteY280" fmla="*/ 6545304 h 6858000"/>
              <a:gd name="connsiteX281" fmla="*/ 2653807 w 12192000"/>
              <a:gd name="connsiteY281" fmla="*/ 6540428 h 6858000"/>
              <a:gd name="connsiteX282" fmla="*/ 2629400 w 12192000"/>
              <a:gd name="connsiteY282" fmla="*/ 6496730 h 6858000"/>
              <a:gd name="connsiteX283" fmla="*/ 2611193 w 12192000"/>
              <a:gd name="connsiteY283" fmla="*/ 6514476 h 6858000"/>
              <a:gd name="connsiteX284" fmla="*/ 2528835 w 12192000"/>
              <a:gd name="connsiteY284" fmla="*/ 6487649 h 6858000"/>
              <a:gd name="connsiteX285" fmla="*/ 2514424 w 12192000"/>
              <a:gd name="connsiteY285" fmla="*/ 6486794 h 6858000"/>
              <a:gd name="connsiteX286" fmla="*/ 2471857 w 12192000"/>
              <a:gd name="connsiteY286" fmla="*/ 6467930 h 6858000"/>
              <a:gd name="connsiteX287" fmla="*/ 2406746 w 12192000"/>
              <a:gd name="connsiteY287" fmla="*/ 6449571 h 6858000"/>
              <a:gd name="connsiteX288" fmla="*/ 2375430 w 12192000"/>
              <a:gd name="connsiteY288" fmla="*/ 6436198 h 6858000"/>
              <a:gd name="connsiteX289" fmla="*/ 2361493 w 12192000"/>
              <a:gd name="connsiteY289" fmla="*/ 6435403 h 6858000"/>
              <a:gd name="connsiteX290" fmla="*/ 2350645 w 12192000"/>
              <a:gd name="connsiteY290" fmla="*/ 6424146 h 6858000"/>
              <a:gd name="connsiteX291" fmla="*/ 2348985 w 12192000"/>
              <a:gd name="connsiteY291" fmla="*/ 6417814 h 6858000"/>
              <a:gd name="connsiteX292" fmla="*/ 2330080 w 12192000"/>
              <a:gd name="connsiteY292" fmla="*/ 6414668 h 6858000"/>
              <a:gd name="connsiteX293" fmla="*/ 2316586 w 12192000"/>
              <a:gd name="connsiteY293" fmla="*/ 6377565 h 6858000"/>
              <a:gd name="connsiteX294" fmla="*/ 2284680 w 12192000"/>
              <a:gd name="connsiteY294" fmla="*/ 6395205 h 6858000"/>
              <a:gd name="connsiteX295" fmla="*/ 2263087 w 12192000"/>
              <a:gd name="connsiteY295" fmla="*/ 6382363 h 6858000"/>
              <a:gd name="connsiteX296" fmla="*/ 2256073 w 12192000"/>
              <a:gd name="connsiteY296" fmla="*/ 6379356 h 6858000"/>
              <a:gd name="connsiteX297" fmla="*/ 2252816 w 12192000"/>
              <a:gd name="connsiteY297" fmla="*/ 6325531 h 6858000"/>
              <a:gd name="connsiteX298" fmla="*/ 2167979 w 12192000"/>
              <a:gd name="connsiteY298" fmla="*/ 6306176 h 6858000"/>
              <a:gd name="connsiteX299" fmla="*/ 2139905 w 12192000"/>
              <a:gd name="connsiteY299" fmla="*/ 6283989 h 6858000"/>
              <a:gd name="connsiteX300" fmla="*/ 2106696 w 12192000"/>
              <a:gd name="connsiteY300" fmla="*/ 6280970 h 6858000"/>
              <a:gd name="connsiteX301" fmla="*/ 2063279 w 12192000"/>
              <a:gd name="connsiteY301" fmla="*/ 6230326 h 6858000"/>
              <a:gd name="connsiteX302" fmla="*/ 1961177 w 12192000"/>
              <a:gd name="connsiteY302" fmla="*/ 6175750 h 6858000"/>
              <a:gd name="connsiteX303" fmla="*/ 1940650 w 12192000"/>
              <a:gd name="connsiteY303" fmla="*/ 6163189 h 6858000"/>
              <a:gd name="connsiteX304" fmla="*/ 1927814 w 12192000"/>
              <a:gd name="connsiteY304" fmla="*/ 6148653 h 6858000"/>
              <a:gd name="connsiteX305" fmla="*/ 1929028 w 12192000"/>
              <a:gd name="connsiteY305" fmla="*/ 6142021 h 6858000"/>
              <a:gd name="connsiteX306" fmla="*/ 1918509 w 12192000"/>
              <a:gd name="connsiteY306" fmla="*/ 6134512 h 6858000"/>
              <a:gd name="connsiteX307" fmla="*/ 1916718 w 12192000"/>
              <a:gd name="connsiteY307" fmla="*/ 6131733 h 6858000"/>
              <a:gd name="connsiteX308" fmla="*/ 1905431 w 12192000"/>
              <a:gd name="connsiteY308" fmla="*/ 6116581 h 6858000"/>
              <a:gd name="connsiteX309" fmla="*/ 1856375 w 12192000"/>
              <a:gd name="connsiteY309" fmla="*/ 6103646 h 6858000"/>
              <a:gd name="connsiteX310" fmla="*/ 1776358 w 12192000"/>
              <a:gd name="connsiteY310" fmla="*/ 6031568 h 6858000"/>
              <a:gd name="connsiteX311" fmla="*/ 1633798 w 12192000"/>
              <a:gd name="connsiteY311" fmla="*/ 5975947 h 6858000"/>
              <a:gd name="connsiteX312" fmla="*/ 1595623 w 12192000"/>
              <a:gd name="connsiteY312" fmla="*/ 5905102 h 6858000"/>
              <a:gd name="connsiteX313" fmla="*/ 1419833 w 12192000"/>
              <a:gd name="connsiteY313" fmla="*/ 5862012 h 6858000"/>
              <a:gd name="connsiteX314" fmla="*/ 1293711 w 12192000"/>
              <a:gd name="connsiteY314" fmla="*/ 5780774 h 6858000"/>
              <a:gd name="connsiteX315" fmla="*/ 1276884 w 12192000"/>
              <a:gd name="connsiteY315" fmla="*/ 5781282 h 6858000"/>
              <a:gd name="connsiteX316" fmla="*/ 1260832 w 12192000"/>
              <a:gd name="connsiteY316" fmla="*/ 5777530 h 6858000"/>
              <a:gd name="connsiteX317" fmla="*/ 1259737 w 12192000"/>
              <a:gd name="connsiteY317" fmla="*/ 5775777 h 6858000"/>
              <a:gd name="connsiteX318" fmla="*/ 1243663 w 12192000"/>
              <a:gd name="connsiteY318" fmla="*/ 5767569 h 6858000"/>
              <a:gd name="connsiteX319" fmla="*/ 1238401 w 12192000"/>
              <a:gd name="connsiteY319" fmla="*/ 5768358 h 6858000"/>
              <a:gd name="connsiteX320" fmla="*/ 1226827 w 12192000"/>
              <a:gd name="connsiteY320" fmla="*/ 5763537 h 6858000"/>
              <a:gd name="connsiteX321" fmla="*/ 1217625 w 12192000"/>
              <a:gd name="connsiteY321" fmla="*/ 5736129 h 6858000"/>
              <a:gd name="connsiteX322" fmla="*/ 1164932 w 12192000"/>
              <a:gd name="connsiteY322" fmla="*/ 5738590 h 6858000"/>
              <a:gd name="connsiteX323" fmla="*/ 1165111 w 12192000"/>
              <a:gd name="connsiteY323" fmla="*/ 5737421 h 6858000"/>
              <a:gd name="connsiteX324" fmla="*/ 1158259 w 12192000"/>
              <a:gd name="connsiteY324" fmla="*/ 5729163 h 6858000"/>
              <a:gd name="connsiteX325" fmla="*/ 1143665 w 12192000"/>
              <a:gd name="connsiteY325" fmla="*/ 5715599 h 6858000"/>
              <a:gd name="connsiteX326" fmla="*/ 1123147 w 12192000"/>
              <a:gd name="connsiteY326" fmla="*/ 5657211 h 6858000"/>
              <a:gd name="connsiteX327" fmla="*/ 1082268 w 12192000"/>
              <a:gd name="connsiteY327" fmla="*/ 5657351 h 6858000"/>
              <a:gd name="connsiteX328" fmla="*/ 1075393 w 12192000"/>
              <a:gd name="connsiteY328" fmla="*/ 5653807 h 6858000"/>
              <a:gd name="connsiteX329" fmla="*/ 1075396 w 12192000"/>
              <a:gd name="connsiteY329" fmla="*/ 5653514 h 6858000"/>
              <a:gd name="connsiteX330" fmla="*/ 1068424 w 12192000"/>
              <a:gd name="connsiteY330" fmla="*/ 5649335 h 6858000"/>
              <a:gd name="connsiteX331" fmla="*/ 1062858 w 12192000"/>
              <a:gd name="connsiteY331" fmla="*/ 5647349 h 6858000"/>
              <a:gd name="connsiteX332" fmla="*/ 1049520 w 12192000"/>
              <a:gd name="connsiteY332" fmla="*/ 5640476 h 6858000"/>
              <a:gd name="connsiteX333" fmla="*/ 1045864 w 12192000"/>
              <a:gd name="connsiteY333" fmla="*/ 5636633 h 6858000"/>
              <a:gd name="connsiteX334" fmla="*/ 1024186 w 12192000"/>
              <a:gd name="connsiteY334" fmla="*/ 5612300 h 6858000"/>
              <a:gd name="connsiteX335" fmla="*/ 973495 w 12192000"/>
              <a:gd name="connsiteY335" fmla="*/ 5575059 h 6858000"/>
              <a:gd name="connsiteX336" fmla="*/ 942299 w 12192000"/>
              <a:gd name="connsiteY336" fmla="*/ 5557148 h 6858000"/>
              <a:gd name="connsiteX337" fmla="*/ 859213 w 12192000"/>
              <a:gd name="connsiteY337" fmla="*/ 5504353 h 6858000"/>
              <a:gd name="connsiteX338" fmla="*/ 777621 w 12192000"/>
              <a:gd name="connsiteY338" fmla="*/ 5448518 h 6858000"/>
              <a:gd name="connsiteX339" fmla="*/ 746978 w 12192000"/>
              <a:gd name="connsiteY339" fmla="*/ 5404694 h 6858000"/>
              <a:gd name="connsiteX340" fmla="*/ 742331 w 12192000"/>
              <a:gd name="connsiteY340" fmla="*/ 5401459 h 6858000"/>
              <a:gd name="connsiteX341" fmla="*/ 728026 w 12192000"/>
              <a:gd name="connsiteY341" fmla="*/ 5397117 h 6858000"/>
              <a:gd name="connsiteX342" fmla="*/ 722379 w 12192000"/>
              <a:gd name="connsiteY342" fmla="*/ 5396227 h 6858000"/>
              <a:gd name="connsiteX343" fmla="*/ 714684 w 12192000"/>
              <a:gd name="connsiteY343" fmla="*/ 5393346 h 6858000"/>
              <a:gd name="connsiteX344" fmla="*/ 714579 w 12192000"/>
              <a:gd name="connsiteY344" fmla="*/ 5393038 h 6858000"/>
              <a:gd name="connsiteX345" fmla="*/ 707205 w 12192000"/>
              <a:gd name="connsiteY345" fmla="*/ 5390802 h 6858000"/>
              <a:gd name="connsiteX346" fmla="*/ 670052 w 12192000"/>
              <a:gd name="connsiteY346" fmla="*/ 5382838 h 6858000"/>
              <a:gd name="connsiteX347" fmla="*/ 631523 w 12192000"/>
              <a:gd name="connsiteY347" fmla="*/ 5343039 h 6858000"/>
              <a:gd name="connsiteX348" fmla="*/ 613641 w 12192000"/>
              <a:gd name="connsiteY348" fmla="*/ 5331978 h 6858000"/>
              <a:gd name="connsiteX349" fmla="*/ 604546 w 12192000"/>
              <a:gd name="connsiteY349" fmla="*/ 5324813 h 6858000"/>
              <a:gd name="connsiteX350" fmla="*/ 604272 w 12192000"/>
              <a:gd name="connsiteY350" fmla="*/ 5323553 h 6858000"/>
              <a:gd name="connsiteX351" fmla="*/ 568614 w 12192000"/>
              <a:gd name="connsiteY351" fmla="*/ 5316038 h 6858000"/>
              <a:gd name="connsiteX352" fmla="*/ 564563 w 12192000"/>
              <a:gd name="connsiteY352" fmla="*/ 5313140 h 6858000"/>
              <a:gd name="connsiteX353" fmla="*/ 540445 w 12192000"/>
              <a:gd name="connsiteY353" fmla="*/ 5310669 h 6858000"/>
              <a:gd name="connsiteX354" fmla="*/ 528452 w 12192000"/>
              <a:gd name="connsiteY354" fmla="*/ 5308096 h 6858000"/>
              <a:gd name="connsiteX355" fmla="*/ 524103 w 12192000"/>
              <a:gd name="connsiteY355" fmla="*/ 5310045 h 6858000"/>
              <a:gd name="connsiteX356" fmla="*/ 506887 w 12192000"/>
              <a:gd name="connsiteY356" fmla="*/ 5304890 h 6858000"/>
              <a:gd name="connsiteX357" fmla="*/ 505272 w 12192000"/>
              <a:gd name="connsiteY357" fmla="*/ 5303292 h 6858000"/>
              <a:gd name="connsiteX358" fmla="*/ 489724 w 12192000"/>
              <a:gd name="connsiteY358" fmla="*/ 5302789 h 6858000"/>
              <a:gd name="connsiteX359" fmla="*/ 475061 w 12192000"/>
              <a:gd name="connsiteY359" fmla="*/ 5306899 h 6858000"/>
              <a:gd name="connsiteX360" fmla="*/ 313310 w 12192000"/>
              <a:gd name="connsiteY360" fmla="*/ 5283017 h 6858000"/>
              <a:gd name="connsiteX361" fmla="*/ 121319 w 12192000"/>
              <a:gd name="connsiteY361" fmla="*/ 5205740 h 6858000"/>
              <a:gd name="connsiteX362" fmla="*/ 102916 w 12192000"/>
              <a:gd name="connsiteY362" fmla="*/ 5175442 h 6858000"/>
              <a:gd name="connsiteX363" fmla="*/ 5531 w 12192000"/>
              <a:gd name="connsiteY363" fmla="*/ 5150468 h 6858000"/>
              <a:gd name="connsiteX364" fmla="*/ 0 w 12192000"/>
              <a:gd name="connsiteY364" fmla="*/ 5148137 h 6858000"/>
              <a:gd name="connsiteX365" fmla="*/ 0 w 12192000"/>
              <a:gd name="connsiteY365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4004905 w 12192000"/>
              <a:gd name="connsiteY241" fmla="*/ 6832293 h 6858000"/>
              <a:gd name="connsiteX242" fmla="*/ 3991753 w 12192000"/>
              <a:gd name="connsiteY242" fmla="*/ 6831996 h 6858000"/>
              <a:gd name="connsiteX243" fmla="*/ 3991528 w 12192000"/>
              <a:gd name="connsiteY243" fmla="*/ 6831709 h 6858000"/>
              <a:gd name="connsiteX244" fmla="*/ 3984190 w 12192000"/>
              <a:gd name="connsiteY244" fmla="*/ 6831390 h 6858000"/>
              <a:gd name="connsiteX245" fmla="*/ 3948690 w 12192000"/>
              <a:gd name="connsiteY245" fmla="*/ 6833171 h 6858000"/>
              <a:gd name="connsiteX246" fmla="*/ 3897896 w 12192000"/>
              <a:gd name="connsiteY246" fmla="*/ 6802710 h 6858000"/>
              <a:gd name="connsiteX247" fmla="*/ 3877605 w 12192000"/>
              <a:gd name="connsiteY247" fmla="*/ 6796165 h 6858000"/>
              <a:gd name="connsiteX248" fmla="*/ 3866602 w 12192000"/>
              <a:gd name="connsiteY248" fmla="*/ 6791257 h 6858000"/>
              <a:gd name="connsiteX249" fmla="*/ 3865811 w 12192000"/>
              <a:gd name="connsiteY249" fmla="*/ 6790043 h 6858000"/>
              <a:gd name="connsiteX250" fmla="*/ 3831795 w 12192000"/>
              <a:gd name="connsiteY250" fmla="*/ 6791881 h 6858000"/>
              <a:gd name="connsiteX251" fmla="*/ 3793719 w 12192000"/>
              <a:gd name="connsiteY251" fmla="*/ 6794494 h 6858000"/>
              <a:gd name="connsiteX252" fmla="*/ 3790837 w 12192000"/>
              <a:gd name="connsiteY252" fmla="*/ 6797650 h 6858000"/>
              <a:gd name="connsiteX253" fmla="*/ 3773741 w 12192000"/>
              <a:gd name="connsiteY253" fmla="*/ 6796977 h 6858000"/>
              <a:gd name="connsiteX254" fmla="*/ 3771642 w 12192000"/>
              <a:gd name="connsiteY254" fmla="*/ 6795770 h 6858000"/>
              <a:gd name="connsiteX255" fmla="*/ 3758039 w 12192000"/>
              <a:gd name="connsiteY255" fmla="*/ 6799416 h 6858000"/>
              <a:gd name="connsiteX256" fmla="*/ 3747245 w 12192000"/>
              <a:gd name="connsiteY256" fmla="*/ 6807548 h 6858000"/>
              <a:gd name="connsiteX257" fmla="*/ 3599970 w 12192000"/>
              <a:gd name="connsiteY257" fmla="*/ 6785930 h 6858000"/>
              <a:gd name="connsiteX258" fmla="*/ 3532509 w 12192000"/>
              <a:gd name="connsiteY258" fmla="*/ 6773888 h 6858000"/>
              <a:gd name="connsiteX259" fmla="*/ 3519209 w 12192000"/>
              <a:gd name="connsiteY259" fmla="*/ 6779801 h 6858000"/>
              <a:gd name="connsiteX260" fmla="*/ 3518611 w 12192000"/>
              <a:gd name="connsiteY260" fmla="*/ 6767130 h 6858000"/>
              <a:gd name="connsiteX261" fmla="*/ 3500042 w 12192000"/>
              <a:gd name="connsiteY261" fmla="*/ 6757141 h 6858000"/>
              <a:gd name="connsiteX262" fmla="*/ 3490483 w 12192000"/>
              <a:gd name="connsiteY262" fmla="*/ 6750514 h 6858000"/>
              <a:gd name="connsiteX263" fmla="*/ 3454165 w 12192000"/>
              <a:gd name="connsiteY263" fmla="*/ 6743923 h 6858000"/>
              <a:gd name="connsiteX264" fmla="*/ 3449932 w 12192000"/>
              <a:gd name="connsiteY264" fmla="*/ 6741269 h 6858000"/>
              <a:gd name="connsiteX265" fmla="*/ 3425804 w 12192000"/>
              <a:gd name="connsiteY265" fmla="*/ 6740274 h 6858000"/>
              <a:gd name="connsiteX266" fmla="*/ 3413708 w 12192000"/>
              <a:gd name="connsiteY266" fmla="*/ 6738431 h 6858000"/>
              <a:gd name="connsiteX267" fmla="*/ 3409529 w 12192000"/>
              <a:gd name="connsiteY267" fmla="*/ 6740648 h 6858000"/>
              <a:gd name="connsiteX268" fmla="*/ 3392060 w 12192000"/>
              <a:gd name="connsiteY268" fmla="*/ 6736540 h 6858000"/>
              <a:gd name="connsiteX269" fmla="*/ 3390340 w 12192000"/>
              <a:gd name="connsiteY269" fmla="*/ 6735035 h 6858000"/>
              <a:gd name="connsiteX270" fmla="*/ 3334674 w 12192000"/>
              <a:gd name="connsiteY270" fmla="*/ 6740512 h 6858000"/>
              <a:gd name="connsiteX271" fmla="*/ 3280225 w 12192000"/>
              <a:gd name="connsiteY271" fmla="*/ 6695293 h 6858000"/>
              <a:gd name="connsiteX272" fmla="*/ 3090165 w 12192000"/>
              <a:gd name="connsiteY272" fmla="*/ 6698752 h 6858000"/>
              <a:gd name="connsiteX273" fmla="*/ 3001959 w 12192000"/>
              <a:gd name="connsiteY273" fmla="*/ 6660812 h 6858000"/>
              <a:gd name="connsiteX274" fmla="*/ 2981461 w 12192000"/>
              <a:gd name="connsiteY274" fmla="*/ 6631565 h 6858000"/>
              <a:gd name="connsiteX275" fmla="*/ 2781735 w 12192000"/>
              <a:gd name="connsiteY275" fmla="*/ 6582305 h 6858000"/>
              <a:gd name="connsiteX276" fmla="*/ 2733334 w 12192000"/>
              <a:gd name="connsiteY276" fmla="*/ 6560298 h 6858000"/>
              <a:gd name="connsiteX277" fmla="*/ 2685391 w 12192000"/>
              <a:gd name="connsiteY277" fmla="*/ 6560172 h 6858000"/>
              <a:gd name="connsiteX278" fmla="*/ 2668962 w 12192000"/>
              <a:gd name="connsiteY278" fmla="*/ 6547670 h 6858000"/>
              <a:gd name="connsiteX279" fmla="*/ 2666187 w 12192000"/>
              <a:gd name="connsiteY279" fmla="*/ 6545304 h 6858000"/>
              <a:gd name="connsiteX280" fmla="*/ 2653807 w 12192000"/>
              <a:gd name="connsiteY280" fmla="*/ 6540428 h 6858000"/>
              <a:gd name="connsiteX281" fmla="*/ 2629400 w 12192000"/>
              <a:gd name="connsiteY281" fmla="*/ 6496730 h 6858000"/>
              <a:gd name="connsiteX282" fmla="*/ 2611193 w 12192000"/>
              <a:gd name="connsiteY282" fmla="*/ 6514476 h 6858000"/>
              <a:gd name="connsiteX283" fmla="*/ 2528835 w 12192000"/>
              <a:gd name="connsiteY283" fmla="*/ 6487649 h 6858000"/>
              <a:gd name="connsiteX284" fmla="*/ 2514424 w 12192000"/>
              <a:gd name="connsiteY284" fmla="*/ 6486794 h 6858000"/>
              <a:gd name="connsiteX285" fmla="*/ 2471857 w 12192000"/>
              <a:gd name="connsiteY285" fmla="*/ 6467930 h 6858000"/>
              <a:gd name="connsiteX286" fmla="*/ 2406746 w 12192000"/>
              <a:gd name="connsiteY286" fmla="*/ 6449571 h 6858000"/>
              <a:gd name="connsiteX287" fmla="*/ 2375430 w 12192000"/>
              <a:gd name="connsiteY287" fmla="*/ 6436198 h 6858000"/>
              <a:gd name="connsiteX288" fmla="*/ 2361493 w 12192000"/>
              <a:gd name="connsiteY288" fmla="*/ 6435403 h 6858000"/>
              <a:gd name="connsiteX289" fmla="*/ 2350645 w 12192000"/>
              <a:gd name="connsiteY289" fmla="*/ 6424146 h 6858000"/>
              <a:gd name="connsiteX290" fmla="*/ 2348985 w 12192000"/>
              <a:gd name="connsiteY290" fmla="*/ 6417814 h 6858000"/>
              <a:gd name="connsiteX291" fmla="*/ 2330080 w 12192000"/>
              <a:gd name="connsiteY291" fmla="*/ 6414668 h 6858000"/>
              <a:gd name="connsiteX292" fmla="*/ 2316586 w 12192000"/>
              <a:gd name="connsiteY292" fmla="*/ 6377565 h 6858000"/>
              <a:gd name="connsiteX293" fmla="*/ 2284680 w 12192000"/>
              <a:gd name="connsiteY293" fmla="*/ 6395205 h 6858000"/>
              <a:gd name="connsiteX294" fmla="*/ 2263087 w 12192000"/>
              <a:gd name="connsiteY294" fmla="*/ 6382363 h 6858000"/>
              <a:gd name="connsiteX295" fmla="*/ 2256073 w 12192000"/>
              <a:gd name="connsiteY295" fmla="*/ 6379356 h 6858000"/>
              <a:gd name="connsiteX296" fmla="*/ 2252816 w 12192000"/>
              <a:gd name="connsiteY296" fmla="*/ 6325531 h 6858000"/>
              <a:gd name="connsiteX297" fmla="*/ 2167979 w 12192000"/>
              <a:gd name="connsiteY297" fmla="*/ 6306176 h 6858000"/>
              <a:gd name="connsiteX298" fmla="*/ 2139905 w 12192000"/>
              <a:gd name="connsiteY298" fmla="*/ 6283989 h 6858000"/>
              <a:gd name="connsiteX299" fmla="*/ 2106696 w 12192000"/>
              <a:gd name="connsiteY299" fmla="*/ 6280970 h 6858000"/>
              <a:gd name="connsiteX300" fmla="*/ 2063279 w 12192000"/>
              <a:gd name="connsiteY300" fmla="*/ 6230326 h 6858000"/>
              <a:gd name="connsiteX301" fmla="*/ 1961177 w 12192000"/>
              <a:gd name="connsiteY301" fmla="*/ 6175750 h 6858000"/>
              <a:gd name="connsiteX302" fmla="*/ 1940650 w 12192000"/>
              <a:gd name="connsiteY302" fmla="*/ 6163189 h 6858000"/>
              <a:gd name="connsiteX303" fmla="*/ 1927814 w 12192000"/>
              <a:gd name="connsiteY303" fmla="*/ 6148653 h 6858000"/>
              <a:gd name="connsiteX304" fmla="*/ 1929028 w 12192000"/>
              <a:gd name="connsiteY304" fmla="*/ 6142021 h 6858000"/>
              <a:gd name="connsiteX305" fmla="*/ 1918509 w 12192000"/>
              <a:gd name="connsiteY305" fmla="*/ 6134512 h 6858000"/>
              <a:gd name="connsiteX306" fmla="*/ 1916718 w 12192000"/>
              <a:gd name="connsiteY306" fmla="*/ 6131733 h 6858000"/>
              <a:gd name="connsiteX307" fmla="*/ 1905431 w 12192000"/>
              <a:gd name="connsiteY307" fmla="*/ 6116581 h 6858000"/>
              <a:gd name="connsiteX308" fmla="*/ 1856375 w 12192000"/>
              <a:gd name="connsiteY308" fmla="*/ 6103646 h 6858000"/>
              <a:gd name="connsiteX309" fmla="*/ 1776358 w 12192000"/>
              <a:gd name="connsiteY309" fmla="*/ 6031568 h 6858000"/>
              <a:gd name="connsiteX310" fmla="*/ 1633798 w 12192000"/>
              <a:gd name="connsiteY310" fmla="*/ 5975947 h 6858000"/>
              <a:gd name="connsiteX311" fmla="*/ 1595623 w 12192000"/>
              <a:gd name="connsiteY311" fmla="*/ 5905102 h 6858000"/>
              <a:gd name="connsiteX312" fmla="*/ 1419833 w 12192000"/>
              <a:gd name="connsiteY312" fmla="*/ 5862012 h 6858000"/>
              <a:gd name="connsiteX313" fmla="*/ 1293711 w 12192000"/>
              <a:gd name="connsiteY313" fmla="*/ 5780774 h 6858000"/>
              <a:gd name="connsiteX314" fmla="*/ 1276884 w 12192000"/>
              <a:gd name="connsiteY314" fmla="*/ 5781282 h 6858000"/>
              <a:gd name="connsiteX315" fmla="*/ 1260832 w 12192000"/>
              <a:gd name="connsiteY315" fmla="*/ 5777530 h 6858000"/>
              <a:gd name="connsiteX316" fmla="*/ 1259737 w 12192000"/>
              <a:gd name="connsiteY316" fmla="*/ 5775777 h 6858000"/>
              <a:gd name="connsiteX317" fmla="*/ 1243663 w 12192000"/>
              <a:gd name="connsiteY317" fmla="*/ 5767569 h 6858000"/>
              <a:gd name="connsiteX318" fmla="*/ 1238401 w 12192000"/>
              <a:gd name="connsiteY318" fmla="*/ 5768358 h 6858000"/>
              <a:gd name="connsiteX319" fmla="*/ 1226827 w 12192000"/>
              <a:gd name="connsiteY319" fmla="*/ 5763537 h 6858000"/>
              <a:gd name="connsiteX320" fmla="*/ 1217625 w 12192000"/>
              <a:gd name="connsiteY320" fmla="*/ 5736129 h 6858000"/>
              <a:gd name="connsiteX321" fmla="*/ 1164932 w 12192000"/>
              <a:gd name="connsiteY321" fmla="*/ 5738590 h 6858000"/>
              <a:gd name="connsiteX322" fmla="*/ 1165111 w 12192000"/>
              <a:gd name="connsiteY322" fmla="*/ 5737421 h 6858000"/>
              <a:gd name="connsiteX323" fmla="*/ 1158259 w 12192000"/>
              <a:gd name="connsiteY323" fmla="*/ 5729163 h 6858000"/>
              <a:gd name="connsiteX324" fmla="*/ 1143665 w 12192000"/>
              <a:gd name="connsiteY324" fmla="*/ 5715599 h 6858000"/>
              <a:gd name="connsiteX325" fmla="*/ 1123147 w 12192000"/>
              <a:gd name="connsiteY325" fmla="*/ 5657211 h 6858000"/>
              <a:gd name="connsiteX326" fmla="*/ 1082268 w 12192000"/>
              <a:gd name="connsiteY326" fmla="*/ 5657351 h 6858000"/>
              <a:gd name="connsiteX327" fmla="*/ 1075393 w 12192000"/>
              <a:gd name="connsiteY327" fmla="*/ 5653807 h 6858000"/>
              <a:gd name="connsiteX328" fmla="*/ 1075396 w 12192000"/>
              <a:gd name="connsiteY328" fmla="*/ 5653514 h 6858000"/>
              <a:gd name="connsiteX329" fmla="*/ 1068424 w 12192000"/>
              <a:gd name="connsiteY329" fmla="*/ 5649335 h 6858000"/>
              <a:gd name="connsiteX330" fmla="*/ 1062858 w 12192000"/>
              <a:gd name="connsiteY330" fmla="*/ 5647349 h 6858000"/>
              <a:gd name="connsiteX331" fmla="*/ 1049520 w 12192000"/>
              <a:gd name="connsiteY331" fmla="*/ 5640476 h 6858000"/>
              <a:gd name="connsiteX332" fmla="*/ 1045864 w 12192000"/>
              <a:gd name="connsiteY332" fmla="*/ 5636633 h 6858000"/>
              <a:gd name="connsiteX333" fmla="*/ 1024186 w 12192000"/>
              <a:gd name="connsiteY333" fmla="*/ 5612300 h 6858000"/>
              <a:gd name="connsiteX334" fmla="*/ 973495 w 12192000"/>
              <a:gd name="connsiteY334" fmla="*/ 5575059 h 6858000"/>
              <a:gd name="connsiteX335" fmla="*/ 942299 w 12192000"/>
              <a:gd name="connsiteY335" fmla="*/ 5557148 h 6858000"/>
              <a:gd name="connsiteX336" fmla="*/ 859213 w 12192000"/>
              <a:gd name="connsiteY336" fmla="*/ 5504353 h 6858000"/>
              <a:gd name="connsiteX337" fmla="*/ 777621 w 12192000"/>
              <a:gd name="connsiteY337" fmla="*/ 5448518 h 6858000"/>
              <a:gd name="connsiteX338" fmla="*/ 746978 w 12192000"/>
              <a:gd name="connsiteY338" fmla="*/ 5404694 h 6858000"/>
              <a:gd name="connsiteX339" fmla="*/ 742331 w 12192000"/>
              <a:gd name="connsiteY339" fmla="*/ 5401459 h 6858000"/>
              <a:gd name="connsiteX340" fmla="*/ 728026 w 12192000"/>
              <a:gd name="connsiteY340" fmla="*/ 5397117 h 6858000"/>
              <a:gd name="connsiteX341" fmla="*/ 722379 w 12192000"/>
              <a:gd name="connsiteY341" fmla="*/ 5396227 h 6858000"/>
              <a:gd name="connsiteX342" fmla="*/ 714684 w 12192000"/>
              <a:gd name="connsiteY342" fmla="*/ 5393346 h 6858000"/>
              <a:gd name="connsiteX343" fmla="*/ 714579 w 12192000"/>
              <a:gd name="connsiteY343" fmla="*/ 5393038 h 6858000"/>
              <a:gd name="connsiteX344" fmla="*/ 707205 w 12192000"/>
              <a:gd name="connsiteY344" fmla="*/ 5390802 h 6858000"/>
              <a:gd name="connsiteX345" fmla="*/ 670052 w 12192000"/>
              <a:gd name="connsiteY345" fmla="*/ 5382838 h 6858000"/>
              <a:gd name="connsiteX346" fmla="*/ 631523 w 12192000"/>
              <a:gd name="connsiteY346" fmla="*/ 5343039 h 6858000"/>
              <a:gd name="connsiteX347" fmla="*/ 613641 w 12192000"/>
              <a:gd name="connsiteY347" fmla="*/ 5331978 h 6858000"/>
              <a:gd name="connsiteX348" fmla="*/ 604546 w 12192000"/>
              <a:gd name="connsiteY348" fmla="*/ 5324813 h 6858000"/>
              <a:gd name="connsiteX349" fmla="*/ 604272 w 12192000"/>
              <a:gd name="connsiteY349" fmla="*/ 5323553 h 6858000"/>
              <a:gd name="connsiteX350" fmla="*/ 568614 w 12192000"/>
              <a:gd name="connsiteY350" fmla="*/ 5316038 h 6858000"/>
              <a:gd name="connsiteX351" fmla="*/ 564563 w 12192000"/>
              <a:gd name="connsiteY351" fmla="*/ 5313140 h 6858000"/>
              <a:gd name="connsiteX352" fmla="*/ 540445 w 12192000"/>
              <a:gd name="connsiteY352" fmla="*/ 5310669 h 6858000"/>
              <a:gd name="connsiteX353" fmla="*/ 528452 w 12192000"/>
              <a:gd name="connsiteY353" fmla="*/ 5308096 h 6858000"/>
              <a:gd name="connsiteX354" fmla="*/ 524103 w 12192000"/>
              <a:gd name="connsiteY354" fmla="*/ 5310045 h 6858000"/>
              <a:gd name="connsiteX355" fmla="*/ 506887 w 12192000"/>
              <a:gd name="connsiteY355" fmla="*/ 5304890 h 6858000"/>
              <a:gd name="connsiteX356" fmla="*/ 505272 w 12192000"/>
              <a:gd name="connsiteY356" fmla="*/ 5303292 h 6858000"/>
              <a:gd name="connsiteX357" fmla="*/ 489724 w 12192000"/>
              <a:gd name="connsiteY357" fmla="*/ 5302789 h 6858000"/>
              <a:gd name="connsiteX358" fmla="*/ 475061 w 12192000"/>
              <a:gd name="connsiteY358" fmla="*/ 5306899 h 6858000"/>
              <a:gd name="connsiteX359" fmla="*/ 313310 w 12192000"/>
              <a:gd name="connsiteY359" fmla="*/ 5283017 h 6858000"/>
              <a:gd name="connsiteX360" fmla="*/ 121319 w 12192000"/>
              <a:gd name="connsiteY360" fmla="*/ 5205740 h 6858000"/>
              <a:gd name="connsiteX361" fmla="*/ 102916 w 12192000"/>
              <a:gd name="connsiteY361" fmla="*/ 5175442 h 6858000"/>
              <a:gd name="connsiteX362" fmla="*/ 5531 w 12192000"/>
              <a:gd name="connsiteY362" fmla="*/ 5150468 h 6858000"/>
              <a:gd name="connsiteX363" fmla="*/ 0 w 12192000"/>
              <a:gd name="connsiteY363" fmla="*/ 5148137 h 6858000"/>
              <a:gd name="connsiteX364" fmla="*/ 0 w 12192000"/>
              <a:gd name="connsiteY364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3991753 w 12192000"/>
              <a:gd name="connsiteY241" fmla="*/ 6831996 h 6858000"/>
              <a:gd name="connsiteX242" fmla="*/ 3991528 w 12192000"/>
              <a:gd name="connsiteY242" fmla="*/ 6831709 h 6858000"/>
              <a:gd name="connsiteX243" fmla="*/ 3984190 w 12192000"/>
              <a:gd name="connsiteY243" fmla="*/ 6831390 h 6858000"/>
              <a:gd name="connsiteX244" fmla="*/ 3948690 w 12192000"/>
              <a:gd name="connsiteY244" fmla="*/ 6833171 h 6858000"/>
              <a:gd name="connsiteX245" fmla="*/ 3897896 w 12192000"/>
              <a:gd name="connsiteY245" fmla="*/ 6802710 h 6858000"/>
              <a:gd name="connsiteX246" fmla="*/ 3877605 w 12192000"/>
              <a:gd name="connsiteY246" fmla="*/ 6796165 h 6858000"/>
              <a:gd name="connsiteX247" fmla="*/ 3866602 w 12192000"/>
              <a:gd name="connsiteY247" fmla="*/ 6791257 h 6858000"/>
              <a:gd name="connsiteX248" fmla="*/ 3865811 w 12192000"/>
              <a:gd name="connsiteY248" fmla="*/ 6790043 h 6858000"/>
              <a:gd name="connsiteX249" fmla="*/ 3831795 w 12192000"/>
              <a:gd name="connsiteY249" fmla="*/ 6791881 h 6858000"/>
              <a:gd name="connsiteX250" fmla="*/ 3793719 w 12192000"/>
              <a:gd name="connsiteY250" fmla="*/ 6794494 h 6858000"/>
              <a:gd name="connsiteX251" fmla="*/ 3790837 w 12192000"/>
              <a:gd name="connsiteY251" fmla="*/ 6797650 h 6858000"/>
              <a:gd name="connsiteX252" fmla="*/ 3773741 w 12192000"/>
              <a:gd name="connsiteY252" fmla="*/ 6796977 h 6858000"/>
              <a:gd name="connsiteX253" fmla="*/ 3771642 w 12192000"/>
              <a:gd name="connsiteY253" fmla="*/ 6795770 h 6858000"/>
              <a:gd name="connsiteX254" fmla="*/ 3758039 w 12192000"/>
              <a:gd name="connsiteY254" fmla="*/ 6799416 h 6858000"/>
              <a:gd name="connsiteX255" fmla="*/ 3747245 w 12192000"/>
              <a:gd name="connsiteY255" fmla="*/ 6807548 h 6858000"/>
              <a:gd name="connsiteX256" fmla="*/ 3599970 w 12192000"/>
              <a:gd name="connsiteY256" fmla="*/ 6785930 h 6858000"/>
              <a:gd name="connsiteX257" fmla="*/ 3532509 w 12192000"/>
              <a:gd name="connsiteY257" fmla="*/ 6773888 h 6858000"/>
              <a:gd name="connsiteX258" fmla="*/ 3519209 w 12192000"/>
              <a:gd name="connsiteY258" fmla="*/ 6779801 h 6858000"/>
              <a:gd name="connsiteX259" fmla="*/ 3518611 w 12192000"/>
              <a:gd name="connsiteY259" fmla="*/ 6767130 h 6858000"/>
              <a:gd name="connsiteX260" fmla="*/ 3500042 w 12192000"/>
              <a:gd name="connsiteY260" fmla="*/ 6757141 h 6858000"/>
              <a:gd name="connsiteX261" fmla="*/ 3490483 w 12192000"/>
              <a:gd name="connsiteY261" fmla="*/ 6750514 h 6858000"/>
              <a:gd name="connsiteX262" fmla="*/ 3454165 w 12192000"/>
              <a:gd name="connsiteY262" fmla="*/ 6743923 h 6858000"/>
              <a:gd name="connsiteX263" fmla="*/ 3449932 w 12192000"/>
              <a:gd name="connsiteY263" fmla="*/ 6741269 h 6858000"/>
              <a:gd name="connsiteX264" fmla="*/ 3425804 w 12192000"/>
              <a:gd name="connsiteY264" fmla="*/ 6740274 h 6858000"/>
              <a:gd name="connsiteX265" fmla="*/ 3413708 w 12192000"/>
              <a:gd name="connsiteY265" fmla="*/ 6738431 h 6858000"/>
              <a:gd name="connsiteX266" fmla="*/ 3409529 w 12192000"/>
              <a:gd name="connsiteY266" fmla="*/ 6740648 h 6858000"/>
              <a:gd name="connsiteX267" fmla="*/ 3392060 w 12192000"/>
              <a:gd name="connsiteY267" fmla="*/ 6736540 h 6858000"/>
              <a:gd name="connsiteX268" fmla="*/ 3390340 w 12192000"/>
              <a:gd name="connsiteY268" fmla="*/ 6735035 h 6858000"/>
              <a:gd name="connsiteX269" fmla="*/ 3334674 w 12192000"/>
              <a:gd name="connsiteY269" fmla="*/ 6740512 h 6858000"/>
              <a:gd name="connsiteX270" fmla="*/ 3280225 w 12192000"/>
              <a:gd name="connsiteY270" fmla="*/ 6695293 h 6858000"/>
              <a:gd name="connsiteX271" fmla="*/ 3090165 w 12192000"/>
              <a:gd name="connsiteY271" fmla="*/ 6698752 h 6858000"/>
              <a:gd name="connsiteX272" fmla="*/ 3001959 w 12192000"/>
              <a:gd name="connsiteY272" fmla="*/ 6660812 h 6858000"/>
              <a:gd name="connsiteX273" fmla="*/ 2981461 w 12192000"/>
              <a:gd name="connsiteY273" fmla="*/ 6631565 h 6858000"/>
              <a:gd name="connsiteX274" fmla="*/ 2781735 w 12192000"/>
              <a:gd name="connsiteY274" fmla="*/ 6582305 h 6858000"/>
              <a:gd name="connsiteX275" fmla="*/ 2733334 w 12192000"/>
              <a:gd name="connsiteY275" fmla="*/ 6560298 h 6858000"/>
              <a:gd name="connsiteX276" fmla="*/ 2685391 w 12192000"/>
              <a:gd name="connsiteY276" fmla="*/ 6560172 h 6858000"/>
              <a:gd name="connsiteX277" fmla="*/ 2668962 w 12192000"/>
              <a:gd name="connsiteY277" fmla="*/ 6547670 h 6858000"/>
              <a:gd name="connsiteX278" fmla="*/ 2666187 w 12192000"/>
              <a:gd name="connsiteY278" fmla="*/ 6545304 h 6858000"/>
              <a:gd name="connsiteX279" fmla="*/ 2653807 w 12192000"/>
              <a:gd name="connsiteY279" fmla="*/ 6540428 h 6858000"/>
              <a:gd name="connsiteX280" fmla="*/ 2629400 w 12192000"/>
              <a:gd name="connsiteY280" fmla="*/ 6496730 h 6858000"/>
              <a:gd name="connsiteX281" fmla="*/ 2611193 w 12192000"/>
              <a:gd name="connsiteY281" fmla="*/ 6514476 h 6858000"/>
              <a:gd name="connsiteX282" fmla="*/ 2528835 w 12192000"/>
              <a:gd name="connsiteY282" fmla="*/ 6487649 h 6858000"/>
              <a:gd name="connsiteX283" fmla="*/ 2514424 w 12192000"/>
              <a:gd name="connsiteY283" fmla="*/ 6486794 h 6858000"/>
              <a:gd name="connsiteX284" fmla="*/ 2471857 w 12192000"/>
              <a:gd name="connsiteY284" fmla="*/ 6467930 h 6858000"/>
              <a:gd name="connsiteX285" fmla="*/ 2406746 w 12192000"/>
              <a:gd name="connsiteY285" fmla="*/ 6449571 h 6858000"/>
              <a:gd name="connsiteX286" fmla="*/ 2375430 w 12192000"/>
              <a:gd name="connsiteY286" fmla="*/ 6436198 h 6858000"/>
              <a:gd name="connsiteX287" fmla="*/ 2361493 w 12192000"/>
              <a:gd name="connsiteY287" fmla="*/ 6435403 h 6858000"/>
              <a:gd name="connsiteX288" fmla="*/ 2350645 w 12192000"/>
              <a:gd name="connsiteY288" fmla="*/ 6424146 h 6858000"/>
              <a:gd name="connsiteX289" fmla="*/ 2348985 w 12192000"/>
              <a:gd name="connsiteY289" fmla="*/ 6417814 h 6858000"/>
              <a:gd name="connsiteX290" fmla="*/ 2330080 w 12192000"/>
              <a:gd name="connsiteY290" fmla="*/ 6414668 h 6858000"/>
              <a:gd name="connsiteX291" fmla="*/ 2316586 w 12192000"/>
              <a:gd name="connsiteY291" fmla="*/ 6377565 h 6858000"/>
              <a:gd name="connsiteX292" fmla="*/ 2284680 w 12192000"/>
              <a:gd name="connsiteY292" fmla="*/ 6395205 h 6858000"/>
              <a:gd name="connsiteX293" fmla="*/ 2263087 w 12192000"/>
              <a:gd name="connsiteY293" fmla="*/ 6382363 h 6858000"/>
              <a:gd name="connsiteX294" fmla="*/ 2256073 w 12192000"/>
              <a:gd name="connsiteY294" fmla="*/ 6379356 h 6858000"/>
              <a:gd name="connsiteX295" fmla="*/ 2252816 w 12192000"/>
              <a:gd name="connsiteY295" fmla="*/ 6325531 h 6858000"/>
              <a:gd name="connsiteX296" fmla="*/ 2167979 w 12192000"/>
              <a:gd name="connsiteY296" fmla="*/ 6306176 h 6858000"/>
              <a:gd name="connsiteX297" fmla="*/ 2139905 w 12192000"/>
              <a:gd name="connsiteY297" fmla="*/ 6283989 h 6858000"/>
              <a:gd name="connsiteX298" fmla="*/ 2106696 w 12192000"/>
              <a:gd name="connsiteY298" fmla="*/ 6280970 h 6858000"/>
              <a:gd name="connsiteX299" fmla="*/ 2063279 w 12192000"/>
              <a:gd name="connsiteY299" fmla="*/ 6230326 h 6858000"/>
              <a:gd name="connsiteX300" fmla="*/ 1961177 w 12192000"/>
              <a:gd name="connsiteY300" fmla="*/ 6175750 h 6858000"/>
              <a:gd name="connsiteX301" fmla="*/ 1940650 w 12192000"/>
              <a:gd name="connsiteY301" fmla="*/ 6163189 h 6858000"/>
              <a:gd name="connsiteX302" fmla="*/ 1927814 w 12192000"/>
              <a:gd name="connsiteY302" fmla="*/ 6148653 h 6858000"/>
              <a:gd name="connsiteX303" fmla="*/ 1929028 w 12192000"/>
              <a:gd name="connsiteY303" fmla="*/ 6142021 h 6858000"/>
              <a:gd name="connsiteX304" fmla="*/ 1918509 w 12192000"/>
              <a:gd name="connsiteY304" fmla="*/ 6134512 h 6858000"/>
              <a:gd name="connsiteX305" fmla="*/ 1916718 w 12192000"/>
              <a:gd name="connsiteY305" fmla="*/ 6131733 h 6858000"/>
              <a:gd name="connsiteX306" fmla="*/ 1905431 w 12192000"/>
              <a:gd name="connsiteY306" fmla="*/ 6116581 h 6858000"/>
              <a:gd name="connsiteX307" fmla="*/ 1856375 w 12192000"/>
              <a:gd name="connsiteY307" fmla="*/ 6103646 h 6858000"/>
              <a:gd name="connsiteX308" fmla="*/ 1776358 w 12192000"/>
              <a:gd name="connsiteY308" fmla="*/ 6031568 h 6858000"/>
              <a:gd name="connsiteX309" fmla="*/ 1633798 w 12192000"/>
              <a:gd name="connsiteY309" fmla="*/ 5975947 h 6858000"/>
              <a:gd name="connsiteX310" fmla="*/ 1595623 w 12192000"/>
              <a:gd name="connsiteY310" fmla="*/ 5905102 h 6858000"/>
              <a:gd name="connsiteX311" fmla="*/ 1419833 w 12192000"/>
              <a:gd name="connsiteY311" fmla="*/ 5862012 h 6858000"/>
              <a:gd name="connsiteX312" fmla="*/ 1293711 w 12192000"/>
              <a:gd name="connsiteY312" fmla="*/ 5780774 h 6858000"/>
              <a:gd name="connsiteX313" fmla="*/ 1276884 w 12192000"/>
              <a:gd name="connsiteY313" fmla="*/ 5781282 h 6858000"/>
              <a:gd name="connsiteX314" fmla="*/ 1260832 w 12192000"/>
              <a:gd name="connsiteY314" fmla="*/ 5777530 h 6858000"/>
              <a:gd name="connsiteX315" fmla="*/ 1259737 w 12192000"/>
              <a:gd name="connsiteY315" fmla="*/ 5775777 h 6858000"/>
              <a:gd name="connsiteX316" fmla="*/ 1243663 w 12192000"/>
              <a:gd name="connsiteY316" fmla="*/ 5767569 h 6858000"/>
              <a:gd name="connsiteX317" fmla="*/ 1238401 w 12192000"/>
              <a:gd name="connsiteY317" fmla="*/ 5768358 h 6858000"/>
              <a:gd name="connsiteX318" fmla="*/ 1226827 w 12192000"/>
              <a:gd name="connsiteY318" fmla="*/ 5763537 h 6858000"/>
              <a:gd name="connsiteX319" fmla="*/ 1217625 w 12192000"/>
              <a:gd name="connsiteY319" fmla="*/ 5736129 h 6858000"/>
              <a:gd name="connsiteX320" fmla="*/ 1164932 w 12192000"/>
              <a:gd name="connsiteY320" fmla="*/ 5738590 h 6858000"/>
              <a:gd name="connsiteX321" fmla="*/ 1165111 w 12192000"/>
              <a:gd name="connsiteY321" fmla="*/ 5737421 h 6858000"/>
              <a:gd name="connsiteX322" fmla="*/ 1158259 w 12192000"/>
              <a:gd name="connsiteY322" fmla="*/ 5729163 h 6858000"/>
              <a:gd name="connsiteX323" fmla="*/ 1143665 w 12192000"/>
              <a:gd name="connsiteY323" fmla="*/ 5715599 h 6858000"/>
              <a:gd name="connsiteX324" fmla="*/ 1123147 w 12192000"/>
              <a:gd name="connsiteY324" fmla="*/ 5657211 h 6858000"/>
              <a:gd name="connsiteX325" fmla="*/ 1082268 w 12192000"/>
              <a:gd name="connsiteY325" fmla="*/ 5657351 h 6858000"/>
              <a:gd name="connsiteX326" fmla="*/ 1075393 w 12192000"/>
              <a:gd name="connsiteY326" fmla="*/ 5653807 h 6858000"/>
              <a:gd name="connsiteX327" fmla="*/ 1075396 w 12192000"/>
              <a:gd name="connsiteY327" fmla="*/ 5653514 h 6858000"/>
              <a:gd name="connsiteX328" fmla="*/ 1068424 w 12192000"/>
              <a:gd name="connsiteY328" fmla="*/ 5649335 h 6858000"/>
              <a:gd name="connsiteX329" fmla="*/ 1062858 w 12192000"/>
              <a:gd name="connsiteY329" fmla="*/ 5647349 h 6858000"/>
              <a:gd name="connsiteX330" fmla="*/ 1049520 w 12192000"/>
              <a:gd name="connsiteY330" fmla="*/ 5640476 h 6858000"/>
              <a:gd name="connsiteX331" fmla="*/ 1045864 w 12192000"/>
              <a:gd name="connsiteY331" fmla="*/ 5636633 h 6858000"/>
              <a:gd name="connsiteX332" fmla="*/ 1024186 w 12192000"/>
              <a:gd name="connsiteY332" fmla="*/ 5612300 h 6858000"/>
              <a:gd name="connsiteX333" fmla="*/ 973495 w 12192000"/>
              <a:gd name="connsiteY333" fmla="*/ 5575059 h 6858000"/>
              <a:gd name="connsiteX334" fmla="*/ 942299 w 12192000"/>
              <a:gd name="connsiteY334" fmla="*/ 5557148 h 6858000"/>
              <a:gd name="connsiteX335" fmla="*/ 859213 w 12192000"/>
              <a:gd name="connsiteY335" fmla="*/ 5504353 h 6858000"/>
              <a:gd name="connsiteX336" fmla="*/ 777621 w 12192000"/>
              <a:gd name="connsiteY336" fmla="*/ 5448518 h 6858000"/>
              <a:gd name="connsiteX337" fmla="*/ 746978 w 12192000"/>
              <a:gd name="connsiteY337" fmla="*/ 5404694 h 6858000"/>
              <a:gd name="connsiteX338" fmla="*/ 742331 w 12192000"/>
              <a:gd name="connsiteY338" fmla="*/ 5401459 h 6858000"/>
              <a:gd name="connsiteX339" fmla="*/ 728026 w 12192000"/>
              <a:gd name="connsiteY339" fmla="*/ 5397117 h 6858000"/>
              <a:gd name="connsiteX340" fmla="*/ 722379 w 12192000"/>
              <a:gd name="connsiteY340" fmla="*/ 5396227 h 6858000"/>
              <a:gd name="connsiteX341" fmla="*/ 714684 w 12192000"/>
              <a:gd name="connsiteY341" fmla="*/ 5393346 h 6858000"/>
              <a:gd name="connsiteX342" fmla="*/ 714579 w 12192000"/>
              <a:gd name="connsiteY342" fmla="*/ 5393038 h 6858000"/>
              <a:gd name="connsiteX343" fmla="*/ 707205 w 12192000"/>
              <a:gd name="connsiteY343" fmla="*/ 5390802 h 6858000"/>
              <a:gd name="connsiteX344" fmla="*/ 670052 w 12192000"/>
              <a:gd name="connsiteY344" fmla="*/ 5382838 h 6858000"/>
              <a:gd name="connsiteX345" fmla="*/ 631523 w 12192000"/>
              <a:gd name="connsiteY345" fmla="*/ 5343039 h 6858000"/>
              <a:gd name="connsiteX346" fmla="*/ 613641 w 12192000"/>
              <a:gd name="connsiteY346" fmla="*/ 5331978 h 6858000"/>
              <a:gd name="connsiteX347" fmla="*/ 604546 w 12192000"/>
              <a:gd name="connsiteY347" fmla="*/ 5324813 h 6858000"/>
              <a:gd name="connsiteX348" fmla="*/ 604272 w 12192000"/>
              <a:gd name="connsiteY348" fmla="*/ 5323553 h 6858000"/>
              <a:gd name="connsiteX349" fmla="*/ 568614 w 12192000"/>
              <a:gd name="connsiteY349" fmla="*/ 5316038 h 6858000"/>
              <a:gd name="connsiteX350" fmla="*/ 564563 w 12192000"/>
              <a:gd name="connsiteY350" fmla="*/ 5313140 h 6858000"/>
              <a:gd name="connsiteX351" fmla="*/ 540445 w 12192000"/>
              <a:gd name="connsiteY351" fmla="*/ 5310669 h 6858000"/>
              <a:gd name="connsiteX352" fmla="*/ 528452 w 12192000"/>
              <a:gd name="connsiteY352" fmla="*/ 5308096 h 6858000"/>
              <a:gd name="connsiteX353" fmla="*/ 524103 w 12192000"/>
              <a:gd name="connsiteY353" fmla="*/ 5310045 h 6858000"/>
              <a:gd name="connsiteX354" fmla="*/ 506887 w 12192000"/>
              <a:gd name="connsiteY354" fmla="*/ 5304890 h 6858000"/>
              <a:gd name="connsiteX355" fmla="*/ 505272 w 12192000"/>
              <a:gd name="connsiteY355" fmla="*/ 5303292 h 6858000"/>
              <a:gd name="connsiteX356" fmla="*/ 489724 w 12192000"/>
              <a:gd name="connsiteY356" fmla="*/ 5302789 h 6858000"/>
              <a:gd name="connsiteX357" fmla="*/ 475061 w 12192000"/>
              <a:gd name="connsiteY357" fmla="*/ 5306899 h 6858000"/>
              <a:gd name="connsiteX358" fmla="*/ 313310 w 12192000"/>
              <a:gd name="connsiteY358" fmla="*/ 5283017 h 6858000"/>
              <a:gd name="connsiteX359" fmla="*/ 121319 w 12192000"/>
              <a:gd name="connsiteY359" fmla="*/ 5205740 h 6858000"/>
              <a:gd name="connsiteX360" fmla="*/ 102916 w 12192000"/>
              <a:gd name="connsiteY360" fmla="*/ 5175442 h 6858000"/>
              <a:gd name="connsiteX361" fmla="*/ 5531 w 12192000"/>
              <a:gd name="connsiteY361" fmla="*/ 5150468 h 6858000"/>
              <a:gd name="connsiteX362" fmla="*/ 0 w 12192000"/>
              <a:gd name="connsiteY362" fmla="*/ 5148137 h 6858000"/>
              <a:gd name="connsiteX363" fmla="*/ 0 w 12192000"/>
              <a:gd name="connsiteY363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3991753 w 12192000"/>
              <a:gd name="connsiteY241" fmla="*/ 6831996 h 6858000"/>
              <a:gd name="connsiteX242" fmla="*/ 3991528 w 12192000"/>
              <a:gd name="connsiteY242" fmla="*/ 6831709 h 6858000"/>
              <a:gd name="connsiteX243" fmla="*/ 3984190 w 12192000"/>
              <a:gd name="connsiteY243" fmla="*/ 6831390 h 6858000"/>
              <a:gd name="connsiteX244" fmla="*/ 3948690 w 12192000"/>
              <a:gd name="connsiteY244" fmla="*/ 6833171 h 6858000"/>
              <a:gd name="connsiteX245" fmla="*/ 3897896 w 12192000"/>
              <a:gd name="connsiteY245" fmla="*/ 6802710 h 6858000"/>
              <a:gd name="connsiteX246" fmla="*/ 3877605 w 12192000"/>
              <a:gd name="connsiteY246" fmla="*/ 6796165 h 6858000"/>
              <a:gd name="connsiteX247" fmla="*/ 3866602 w 12192000"/>
              <a:gd name="connsiteY247" fmla="*/ 6791257 h 6858000"/>
              <a:gd name="connsiteX248" fmla="*/ 3831795 w 12192000"/>
              <a:gd name="connsiteY248" fmla="*/ 6791881 h 6858000"/>
              <a:gd name="connsiteX249" fmla="*/ 3793719 w 12192000"/>
              <a:gd name="connsiteY249" fmla="*/ 6794494 h 6858000"/>
              <a:gd name="connsiteX250" fmla="*/ 3790837 w 12192000"/>
              <a:gd name="connsiteY250" fmla="*/ 6797650 h 6858000"/>
              <a:gd name="connsiteX251" fmla="*/ 3773741 w 12192000"/>
              <a:gd name="connsiteY251" fmla="*/ 6796977 h 6858000"/>
              <a:gd name="connsiteX252" fmla="*/ 3771642 w 12192000"/>
              <a:gd name="connsiteY252" fmla="*/ 6795770 h 6858000"/>
              <a:gd name="connsiteX253" fmla="*/ 3758039 w 12192000"/>
              <a:gd name="connsiteY253" fmla="*/ 6799416 h 6858000"/>
              <a:gd name="connsiteX254" fmla="*/ 3747245 w 12192000"/>
              <a:gd name="connsiteY254" fmla="*/ 6807548 h 6858000"/>
              <a:gd name="connsiteX255" fmla="*/ 3599970 w 12192000"/>
              <a:gd name="connsiteY255" fmla="*/ 6785930 h 6858000"/>
              <a:gd name="connsiteX256" fmla="*/ 3532509 w 12192000"/>
              <a:gd name="connsiteY256" fmla="*/ 6773888 h 6858000"/>
              <a:gd name="connsiteX257" fmla="*/ 3519209 w 12192000"/>
              <a:gd name="connsiteY257" fmla="*/ 6779801 h 6858000"/>
              <a:gd name="connsiteX258" fmla="*/ 3518611 w 12192000"/>
              <a:gd name="connsiteY258" fmla="*/ 6767130 h 6858000"/>
              <a:gd name="connsiteX259" fmla="*/ 3500042 w 12192000"/>
              <a:gd name="connsiteY259" fmla="*/ 6757141 h 6858000"/>
              <a:gd name="connsiteX260" fmla="*/ 3490483 w 12192000"/>
              <a:gd name="connsiteY260" fmla="*/ 6750514 h 6858000"/>
              <a:gd name="connsiteX261" fmla="*/ 3454165 w 12192000"/>
              <a:gd name="connsiteY261" fmla="*/ 6743923 h 6858000"/>
              <a:gd name="connsiteX262" fmla="*/ 3449932 w 12192000"/>
              <a:gd name="connsiteY262" fmla="*/ 6741269 h 6858000"/>
              <a:gd name="connsiteX263" fmla="*/ 3425804 w 12192000"/>
              <a:gd name="connsiteY263" fmla="*/ 6740274 h 6858000"/>
              <a:gd name="connsiteX264" fmla="*/ 3413708 w 12192000"/>
              <a:gd name="connsiteY264" fmla="*/ 6738431 h 6858000"/>
              <a:gd name="connsiteX265" fmla="*/ 3409529 w 12192000"/>
              <a:gd name="connsiteY265" fmla="*/ 6740648 h 6858000"/>
              <a:gd name="connsiteX266" fmla="*/ 3392060 w 12192000"/>
              <a:gd name="connsiteY266" fmla="*/ 6736540 h 6858000"/>
              <a:gd name="connsiteX267" fmla="*/ 3390340 w 12192000"/>
              <a:gd name="connsiteY267" fmla="*/ 6735035 h 6858000"/>
              <a:gd name="connsiteX268" fmla="*/ 3334674 w 12192000"/>
              <a:gd name="connsiteY268" fmla="*/ 6740512 h 6858000"/>
              <a:gd name="connsiteX269" fmla="*/ 3280225 w 12192000"/>
              <a:gd name="connsiteY269" fmla="*/ 6695293 h 6858000"/>
              <a:gd name="connsiteX270" fmla="*/ 3090165 w 12192000"/>
              <a:gd name="connsiteY270" fmla="*/ 6698752 h 6858000"/>
              <a:gd name="connsiteX271" fmla="*/ 3001959 w 12192000"/>
              <a:gd name="connsiteY271" fmla="*/ 6660812 h 6858000"/>
              <a:gd name="connsiteX272" fmla="*/ 2981461 w 12192000"/>
              <a:gd name="connsiteY272" fmla="*/ 6631565 h 6858000"/>
              <a:gd name="connsiteX273" fmla="*/ 2781735 w 12192000"/>
              <a:gd name="connsiteY273" fmla="*/ 6582305 h 6858000"/>
              <a:gd name="connsiteX274" fmla="*/ 2733334 w 12192000"/>
              <a:gd name="connsiteY274" fmla="*/ 6560298 h 6858000"/>
              <a:gd name="connsiteX275" fmla="*/ 2685391 w 12192000"/>
              <a:gd name="connsiteY275" fmla="*/ 6560172 h 6858000"/>
              <a:gd name="connsiteX276" fmla="*/ 2668962 w 12192000"/>
              <a:gd name="connsiteY276" fmla="*/ 6547670 h 6858000"/>
              <a:gd name="connsiteX277" fmla="*/ 2666187 w 12192000"/>
              <a:gd name="connsiteY277" fmla="*/ 6545304 h 6858000"/>
              <a:gd name="connsiteX278" fmla="*/ 2653807 w 12192000"/>
              <a:gd name="connsiteY278" fmla="*/ 6540428 h 6858000"/>
              <a:gd name="connsiteX279" fmla="*/ 2629400 w 12192000"/>
              <a:gd name="connsiteY279" fmla="*/ 6496730 h 6858000"/>
              <a:gd name="connsiteX280" fmla="*/ 2611193 w 12192000"/>
              <a:gd name="connsiteY280" fmla="*/ 6514476 h 6858000"/>
              <a:gd name="connsiteX281" fmla="*/ 2528835 w 12192000"/>
              <a:gd name="connsiteY281" fmla="*/ 6487649 h 6858000"/>
              <a:gd name="connsiteX282" fmla="*/ 2514424 w 12192000"/>
              <a:gd name="connsiteY282" fmla="*/ 6486794 h 6858000"/>
              <a:gd name="connsiteX283" fmla="*/ 2471857 w 12192000"/>
              <a:gd name="connsiteY283" fmla="*/ 6467930 h 6858000"/>
              <a:gd name="connsiteX284" fmla="*/ 2406746 w 12192000"/>
              <a:gd name="connsiteY284" fmla="*/ 6449571 h 6858000"/>
              <a:gd name="connsiteX285" fmla="*/ 2375430 w 12192000"/>
              <a:gd name="connsiteY285" fmla="*/ 6436198 h 6858000"/>
              <a:gd name="connsiteX286" fmla="*/ 2361493 w 12192000"/>
              <a:gd name="connsiteY286" fmla="*/ 6435403 h 6858000"/>
              <a:gd name="connsiteX287" fmla="*/ 2350645 w 12192000"/>
              <a:gd name="connsiteY287" fmla="*/ 6424146 h 6858000"/>
              <a:gd name="connsiteX288" fmla="*/ 2348985 w 12192000"/>
              <a:gd name="connsiteY288" fmla="*/ 6417814 h 6858000"/>
              <a:gd name="connsiteX289" fmla="*/ 2330080 w 12192000"/>
              <a:gd name="connsiteY289" fmla="*/ 6414668 h 6858000"/>
              <a:gd name="connsiteX290" fmla="*/ 2316586 w 12192000"/>
              <a:gd name="connsiteY290" fmla="*/ 6377565 h 6858000"/>
              <a:gd name="connsiteX291" fmla="*/ 2284680 w 12192000"/>
              <a:gd name="connsiteY291" fmla="*/ 6395205 h 6858000"/>
              <a:gd name="connsiteX292" fmla="*/ 2263087 w 12192000"/>
              <a:gd name="connsiteY292" fmla="*/ 6382363 h 6858000"/>
              <a:gd name="connsiteX293" fmla="*/ 2256073 w 12192000"/>
              <a:gd name="connsiteY293" fmla="*/ 6379356 h 6858000"/>
              <a:gd name="connsiteX294" fmla="*/ 2252816 w 12192000"/>
              <a:gd name="connsiteY294" fmla="*/ 6325531 h 6858000"/>
              <a:gd name="connsiteX295" fmla="*/ 2167979 w 12192000"/>
              <a:gd name="connsiteY295" fmla="*/ 6306176 h 6858000"/>
              <a:gd name="connsiteX296" fmla="*/ 2139905 w 12192000"/>
              <a:gd name="connsiteY296" fmla="*/ 6283989 h 6858000"/>
              <a:gd name="connsiteX297" fmla="*/ 2106696 w 12192000"/>
              <a:gd name="connsiteY297" fmla="*/ 6280970 h 6858000"/>
              <a:gd name="connsiteX298" fmla="*/ 2063279 w 12192000"/>
              <a:gd name="connsiteY298" fmla="*/ 6230326 h 6858000"/>
              <a:gd name="connsiteX299" fmla="*/ 1961177 w 12192000"/>
              <a:gd name="connsiteY299" fmla="*/ 6175750 h 6858000"/>
              <a:gd name="connsiteX300" fmla="*/ 1940650 w 12192000"/>
              <a:gd name="connsiteY300" fmla="*/ 6163189 h 6858000"/>
              <a:gd name="connsiteX301" fmla="*/ 1927814 w 12192000"/>
              <a:gd name="connsiteY301" fmla="*/ 6148653 h 6858000"/>
              <a:gd name="connsiteX302" fmla="*/ 1929028 w 12192000"/>
              <a:gd name="connsiteY302" fmla="*/ 6142021 h 6858000"/>
              <a:gd name="connsiteX303" fmla="*/ 1918509 w 12192000"/>
              <a:gd name="connsiteY303" fmla="*/ 6134512 h 6858000"/>
              <a:gd name="connsiteX304" fmla="*/ 1916718 w 12192000"/>
              <a:gd name="connsiteY304" fmla="*/ 6131733 h 6858000"/>
              <a:gd name="connsiteX305" fmla="*/ 1905431 w 12192000"/>
              <a:gd name="connsiteY305" fmla="*/ 6116581 h 6858000"/>
              <a:gd name="connsiteX306" fmla="*/ 1856375 w 12192000"/>
              <a:gd name="connsiteY306" fmla="*/ 6103646 h 6858000"/>
              <a:gd name="connsiteX307" fmla="*/ 1776358 w 12192000"/>
              <a:gd name="connsiteY307" fmla="*/ 6031568 h 6858000"/>
              <a:gd name="connsiteX308" fmla="*/ 1633798 w 12192000"/>
              <a:gd name="connsiteY308" fmla="*/ 5975947 h 6858000"/>
              <a:gd name="connsiteX309" fmla="*/ 1595623 w 12192000"/>
              <a:gd name="connsiteY309" fmla="*/ 5905102 h 6858000"/>
              <a:gd name="connsiteX310" fmla="*/ 1419833 w 12192000"/>
              <a:gd name="connsiteY310" fmla="*/ 5862012 h 6858000"/>
              <a:gd name="connsiteX311" fmla="*/ 1293711 w 12192000"/>
              <a:gd name="connsiteY311" fmla="*/ 5780774 h 6858000"/>
              <a:gd name="connsiteX312" fmla="*/ 1276884 w 12192000"/>
              <a:gd name="connsiteY312" fmla="*/ 5781282 h 6858000"/>
              <a:gd name="connsiteX313" fmla="*/ 1260832 w 12192000"/>
              <a:gd name="connsiteY313" fmla="*/ 5777530 h 6858000"/>
              <a:gd name="connsiteX314" fmla="*/ 1259737 w 12192000"/>
              <a:gd name="connsiteY314" fmla="*/ 5775777 h 6858000"/>
              <a:gd name="connsiteX315" fmla="*/ 1243663 w 12192000"/>
              <a:gd name="connsiteY315" fmla="*/ 5767569 h 6858000"/>
              <a:gd name="connsiteX316" fmla="*/ 1238401 w 12192000"/>
              <a:gd name="connsiteY316" fmla="*/ 5768358 h 6858000"/>
              <a:gd name="connsiteX317" fmla="*/ 1226827 w 12192000"/>
              <a:gd name="connsiteY317" fmla="*/ 5763537 h 6858000"/>
              <a:gd name="connsiteX318" fmla="*/ 1217625 w 12192000"/>
              <a:gd name="connsiteY318" fmla="*/ 5736129 h 6858000"/>
              <a:gd name="connsiteX319" fmla="*/ 1164932 w 12192000"/>
              <a:gd name="connsiteY319" fmla="*/ 5738590 h 6858000"/>
              <a:gd name="connsiteX320" fmla="*/ 1165111 w 12192000"/>
              <a:gd name="connsiteY320" fmla="*/ 5737421 h 6858000"/>
              <a:gd name="connsiteX321" fmla="*/ 1158259 w 12192000"/>
              <a:gd name="connsiteY321" fmla="*/ 5729163 h 6858000"/>
              <a:gd name="connsiteX322" fmla="*/ 1143665 w 12192000"/>
              <a:gd name="connsiteY322" fmla="*/ 5715599 h 6858000"/>
              <a:gd name="connsiteX323" fmla="*/ 1123147 w 12192000"/>
              <a:gd name="connsiteY323" fmla="*/ 5657211 h 6858000"/>
              <a:gd name="connsiteX324" fmla="*/ 1082268 w 12192000"/>
              <a:gd name="connsiteY324" fmla="*/ 5657351 h 6858000"/>
              <a:gd name="connsiteX325" fmla="*/ 1075393 w 12192000"/>
              <a:gd name="connsiteY325" fmla="*/ 5653807 h 6858000"/>
              <a:gd name="connsiteX326" fmla="*/ 1075396 w 12192000"/>
              <a:gd name="connsiteY326" fmla="*/ 5653514 h 6858000"/>
              <a:gd name="connsiteX327" fmla="*/ 1068424 w 12192000"/>
              <a:gd name="connsiteY327" fmla="*/ 5649335 h 6858000"/>
              <a:gd name="connsiteX328" fmla="*/ 1062858 w 12192000"/>
              <a:gd name="connsiteY328" fmla="*/ 5647349 h 6858000"/>
              <a:gd name="connsiteX329" fmla="*/ 1049520 w 12192000"/>
              <a:gd name="connsiteY329" fmla="*/ 5640476 h 6858000"/>
              <a:gd name="connsiteX330" fmla="*/ 1045864 w 12192000"/>
              <a:gd name="connsiteY330" fmla="*/ 5636633 h 6858000"/>
              <a:gd name="connsiteX331" fmla="*/ 1024186 w 12192000"/>
              <a:gd name="connsiteY331" fmla="*/ 5612300 h 6858000"/>
              <a:gd name="connsiteX332" fmla="*/ 973495 w 12192000"/>
              <a:gd name="connsiteY332" fmla="*/ 5575059 h 6858000"/>
              <a:gd name="connsiteX333" fmla="*/ 942299 w 12192000"/>
              <a:gd name="connsiteY333" fmla="*/ 5557148 h 6858000"/>
              <a:gd name="connsiteX334" fmla="*/ 859213 w 12192000"/>
              <a:gd name="connsiteY334" fmla="*/ 5504353 h 6858000"/>
              <a:gd name="connsiteX335" fmla="*/ 777621 w 12192000"/>
              <a:gd name="connsiteY335" fmla="*/ 5448518 h 6858000"/>
              <a:gd name="connsiteX336" fmla="*/ 746978 w 12192000"/>
              <a:gd name="connsiteY336" fmla="*/ 5404694 h 6858000"/>
              <a:gd name="connsiteX337" fmla="*/ 742331 w 12192000"/>
              <a:gd name="connsiteY337" fmla="*/ 5401459 h 6858000"/>
              <a:gd name="connsiteX338" fmla="*/ 728026 w 12192000"/>
              <a:gd name="connsiteY338" fmla="*/ 5397117 h 6858000"/>
              <a:gd name="connsiteX339" fmla="*/ 722379 w 12192000"/>
              <a:gd name="connsiteY339" fmla="*/ 5396227 h 6858000"/>
              <a:gd name="connsiteX340" fmla="*/ 714684 w 12192000"/>
              <a:gd name="connsiteY340" fmla="*/ 5393346 h 6858000"/>
              <a:gd name="connsiteX341" fmla="*/ 714579 w 12192000"/>
              <a:gd name="connsiteY341" fmla="*/ 5393038 h 6858000"/>
              <a:gd name="connsiteX342" fmla="*/ 707205 w 12192000"/>
              <a:gd name="connsiteY342" fmla="*/ 5390802 h 6858000"/>
              <a:gd name="connsiteX343" fmla="*/ 670052 w 12192000"/>
              <a:gd name="connsiteY343" fmla="*/ 5382838 h 6858000"/>
              <a:gd name="connsiteX344" fmla="*/ 631523 w 12192000"/>
              <a:gd name="connsiteY344" fmla="*/ 5343039 h 6858000"/>
              <a:gd name="connsiteX345" fmla="*/ 613641 w 12192000"/>
              <a:gd name="connsiteY345" fmla="*/ 5331978 h 6858000"/>
              <a:gd name="connsiteX346" fmla="*/ 604546 w 12192000"/>
              <a:gd name="connsiteY346" fmla="*/ 5324813 h 6858000"/>
              <a:gd name="connsiteX347" fmla="*/ 604272 w 12192000"/>
              <a:gd name="connsiteY347" fmla="*/ 5323553 h 6858000"/>
              <a:gd name="connsiteX348" fmla="*/ 568614 w 12192000"/>
              <a:gd name="connsiteY348" fmla="*/ 5316038 h 6858000"/>
              <a:gd name="connsiteX349" fmla="*/ 564563 w 12192000"/>
              <a:gd name="connsiteY349" fmla="*/ 5313140 h 6858000"/>
              <a:gd name="connsiteX350" fmla="*/ 540445 w 12192000"/>
              <a:gd name="connsiteY350" fmla="*/ 5310669 h 6858000"/>
              <a:gd name="connsiteX351" fmla="*/ 528452 w 12192000"/>
              <a:gd name="connsiteY351" fmla="*/ 5308096 h 6858000"/>
              <a:gd name="connsiteX352" fmla="*/ 524103 w 12192000"/>
              <a:gd name="connsiteY352" fmla="*/ 5310045 h 6858000"/>
              <a:gd name="connsiteX353" fmla="*/ 506887 w 12192000"/>
              <a:gd name="connsiteY353" fmla="*/ 5304890 h 6858000"/>
              <a:gd name="connsiteX354" fmla="*/ 505272 w 12192000"/>
              <a:gd name="connsiteY354" fmla="*/ 5303292 h 6858000"/>
              <a:gd name="connsiteX355" fmla="*/ 489724 w 12192000"/>
              <a:gd name="connsiteY355" fmla="*/ 5302789 h 6858000"/>
              <a:gd name="connsiteX356" fmla="*/ 475061 w 12192000"/>
              <a:gd name="connsiteY356" fmla="*/ 5306899 h 6858000"/>
              <a:gd name="connsiteX357" fmla="*/ 313310 w 12192000"/>
              <a:gd name="connsiteY357" fmla="*/ 5283017 h 6858000"/>
              <a:gd name="connsiteX358" fmla="*/ 121319 w 12192000"/>
              <a:gd name="connsiteY358" fmla="*/ 5205740 h 6858000"/>
              <a:gd name="connsiteX359" fmla="*/ 102916 w 12192000"/>
              <a:gd name="connsiteY359" fmla="*/ 5175442 h 6858000"/>
              <a:gd name="connsiteX360" fmla="*/ 5531 w 12192000"/>
              <a:gd name="connsiteY360" fmla="*/ 5150468 h 6858000"/>
              <a:gd name="connsiteX361" fmla="*/ 0 w 12192000"/>
              <a:gd name="connsiteY361" fmla="*/ 5148137 h 6858000"/>
              <a:gd name="connsiteX362" fmla="*/ 0 w 12192000"/>
              <a:gd name="connsiteY362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3991753 w 12192000"/>
              <a:gd name="connsiteY241" fmla="*/ 6831996 h 6858000"/>
              <a:gd name="connsiteX242" fmla="*/ 3991528 w 12192000"/>
              <a:gd name="connsiteY242" fmla="*/ 6831709 h 6858000"/>
              <a:gd name="connsiteX243" fmla="*/ 3984190 w 12192000"/>
              <a:gd name="connsiteY243" fmla="*/ 6831390 h 6858000"/>
              <a:gd name="connsiteX244" fmla="*/ 3948690 w 12192000"/>
              <a:gd name="connsiteY244" fmla="*/ 6833171 h 6858000"/>
              <a:gd name="connsiteX245" fmla="*/ 3897896 w 12192000"/>
              <a:gd name="connsiteY245" fmla="*/ 6802710 h 6858000"/>
              <a:gd name="connsiteX246" fmla="*/ 3877605 w 12192000"/>
              <a:gd name="connsiteY246" fmla="*/ 6796165 h 6858000"/>
              <a:gd name="connsiteX247" fmla="*/ 3831795 w 12192000"/>
              <a:gd name="connsiteY247" fmla="*/ 6791881 h 6858000"/>
              <a:gd name="connsiteX248" fmla="*/ 3793719 w 12192000"/>
              <a:gd name="connsiteY248" fmla="*/ 6794494 h 6858000"/>
              <a:gd name="connsiteX249" fmla="*/ 3790837 w 12192000"/>
              <a:gd name="connsiteY249" fmla="*/ 6797650 h 6858000"/>
              <a:gd name="connsiteX250" fmla="*/ 3773741 w 12192000"/>
              <a:gd name="connsiteY250" fmla="*/ 6796977 h 6858000"/>
              <a:gd name="connsiteX251" fmla="*/ 3771642 w 12192000"/>
              <a:gd name="connsiteY251" fmla="*/ 6795770 h 6858000"/>
              <a:gd name="connsiteX252" fmla="*/ 3758039 w 12192000"/>
              <a:gd name="connsiteY252" fmla="*/ 6799416 h 6858000"/>
              <a:gd name="connsiteX253" fmla="*/ 3747245 w 12192000"/>
              <a:gd name="connsiteY253" fmla="*/ 6807548 h 6858000"/>
              <a:gd name="connsiteX254" fmla="*/ 3599970 w 12192000"/>
              <a:gd name="connsiteY254" fmla="*/ 6785930 h 6858000"/>
              <a:gd name="connsiteX255" fmla="*/ 3532509 w 12192000"/>
              <a:gd name="connsiteY255" fmla="*/ 6773888 h 6858000"/>
              <a:gd name="connsiteX256" fmla="*/ 3519209 w 12192000"/>
              <a:gd name="connsiteY256" fmla="*/ 6779801 h 6858000"/>
              <a:gd name="connsiteX257" fmla="*/ 3518611 w 12192000"/>
              <a:gd name="connsiteY257" fmla="*/ 6767130 h 6858000"/>
              <a:gd name="connsiteX258" fmla="*/ 3500042 w 12192000"/>
              <a:gd name="connsiteY258" fmla="*/ 6757141 h 6858000"/>
              <a:gd name="connsiteX259" fmla="*/ 3490483 w 12192000"/>
              <a:gd name="connsiteY259" fmla="*/ 6750514 h 6858000"/>
              <a:gd name="connsiteX260" fmla="*/ 3454165 w 12192000"/>
              <a:gd name="connsiteY260" fmla="*/ 6743923 h 6858000"/>
              <a:gd name="connsiteX261" fmla="*/ 3449932 w 12192000"/>
              <a:gd name="connsiteY261" fmla="*/ 6741269 h 6858000"/>
              <a:gd name="connsiteX262" fmla="*/ 3425804 w 12192000"/>
              <a:gd name="connsiteY262" fmla="*/ 6740274 h 6858000"/>
              <a:gd name="connsiteX263" fmla="*/ 3413708 w 12192000"/>
              <a:gd name="connsiteY263" fmla="*/ 6738431 h 6858000"/>
              <a:gd name="connsiteX264" fmla="*/ 3409529 w 12192000"/>
              <a:gd name="connsiteY264" fmla="*/ 6740648 h 6858000"/>
              <a:gd name="connsiteX265" fmla="*/ 3392060 w 12192000"/>
              <a:gd name="connsiteY265" fmla="*/ 6736540 h 6858000"/>
              <a:gd name="connsiteX266" fmla="*/ 3390340 w 12192000"/>
              <a:gd name="connsiteY266" fmla="*/ 6735035 h 6858000"/>
              <a:gd name="connsiteX267" fmla="*/ 3334674 w 12192000"/>
              <a:gd name="connsiteY267" fmla="*/ 6740512 h 6858000"/>
              <a:gd name="connsiteX268" fmla="*/ 3280225 w 12192000"/>
              <a:gd name="connsiteY268" fmla="*/ 6695293 h 6858000"/>
              <a:gd name="connsiteX269" fmla="*/ 3090165 w 12192000"/>
              <a:gd name="connsiteY269" fmla="*/ 6698752 h 6858000"/>
              <a:gd name="connsiteX270" fmla="*/ 3001959 w 12192000"/>
              <a:gd name="connsiteY270" fmla="*/ 6660812 h 6858000"/>
              <a:gd name="connsiteX271" fmla="*/ 2981461 w 12192000"/>
              <a:gd name="connsiteY271" fmla="*/ 6631565 h 6858000"/>
              <a:gd name="connsiteX272" fmla="*/ 2781735 w 12192000"/>
              <a:gd name="connsiteY272" fmla="*/ 6582305 h 6858000"/>
              <a:gd name="connsiteX273" fmla="*/ 2733334 w 12192000"/>
              <a:gd name="connsiteY273" fmla="*/ 6560298 h 6858000"/>
              <a:gd name="connsiteX274" fmla="*/ 2685391 w 12192000"/>
              <a:gd name="connsiteY274" fmla="*/ 6560172 h 6858000"/>
              <a:gd name="connsiteX275" fmla="*/ 2668962 w 12192000"/>
              <a:gd name="connsiteY275" fmla="*/ 6547670 h 6858000"/>
              <a:gd name="connsiteX276" fmla="*/ 2666187 w 12192000"/>
              <a:gd name="connsiteY276" fmla="*/ 6545304 h 6858000"/>
              <a:gd name="connsiteX277" fmla="*/ 2653807 w 12192000"/>
              <a:gd name="connsiteY277" fmla="*/ 6540428 h 6858000"/>
              <a:gd name="connsiteX278" fmla="*/ 2629400 w 12192000"/>
              <a:gd name="connsiteY278" fmla="*/ 6496730 h 6858000"/>
              <a:gd name="connsiteX279" fmla="*/ 2611193 w 12192000"/>
              <a:gd name="connsiteY279" fmla="*/ 6514476 h 6858000"/>
              <a:gd name="connsiteX280" fmla="*/ 2528835 w 12192000"/>
              <a:gd name="connsiteY280" fmla="*/ 6487649 h 6858000"/>
              <a:gd name="connsiteX281" fmla="*/ 2514424 w 12192000"/>
              <a:gd name="connsiteY281" fmla="*/ 6486794 h 6858000"/>
              <a:gd name="connsiteX282" fmla="*/ 2471857 w 12192000"/>
              <a:gd name="connsiteY282" fmla="*/ 6467930 h 6858000"/>
              <a:gd name="connsiteX283" fmla="*/ 2406746 w 12192000"/>
              <a:gd name="connsiteY283" fmla="*/ 6449571 h 6858000"/>
              <a:gd name="connsiteX284" fmla="*/ 2375430 w 12192000"/>
              <a:gd name="connsiteY284" fmla="*/ 6436198 h 6858000"/>
              <a:gd name="connsiteX285" fmla="*/ 2361493 w 12192000"/>
              <a:gd name="connsiteY285" fmla="*/ 6435403 h 6858000"/>
              <a:gd name="connsiteX286" fmla="*/ 2350645 w 12192000"/>
              <a:gd name="connsiteY286" fmla="*/ 6424146 h 6858000"/>
              <a:gd name="connsiteX287" fmla="*/ 2348985 w 12192000"/>
              <a:gd name="connsiteY287" fmla="*/ 6417814 h 6858000"/>
              <a:gd name="connsiteX288" fmla="*/ 2330080 w 12192000"/>
              <a:gd name="connsiteY288" fmla="*/ 6414668 h 6858000"/>
              <a:gd name="connsiteX289" fmla="*/ 2316586 w 12192000"/>
              <a:gd name="connsiteY289" fmla="*/ 6377565 h 6858000"/>
              <a:gd name="connsiteX290" fmla="*/ 2284680 w 12192000"/>
              <a:gd name="connsiteY290" fmla="*/ 6395205 h 6858000"/>
              <a:gd name="connsiteX291" fmla="*/ 2263087 w 12192000"/>
              <a:gd name="connsiteY291" fmla="*/ 6382363 h 6858000"/>
              <a:gd name="connsiteX292" fmla="*/ 2256073 w 12192000"/>
              <a:gd name="connsiteY292" fmla="*/ 6379356 h 6858000"/>
              <a:gd name="connsiteX293" fmla="*/ 2252816 w 12192000"/>
              <a:gd name="connsiteY293" fmla="*/ 6325531 h 6858000"/>
              <a:gd name="connsiteX294" fmla="*/ 2167979 w 12192000"/>
              <a:gd name="connsiteY294" fmla="*/ 6306176 h 6858000"/>
              <a:gd name="connsiteX295" fmla="*/ 2139905 w 12192000"/>
              <a:gd name="connsiteY295" fmla="*/ 6283989 h 6858000"/>
              <a:gd name="connsiteX296" fmla="*/ 2106696 w 12192000"/>
              <a:gd name="connsiteY296" fmla="*/ 6280970 h 6858000"/>
              <a:gd name="connsiteX297" fmla="*/ 2063279 w 12192000"/>
              <a:gd name="connsiteY297" fmla="*/ 6230326 h 6858000"/>
              <a:gd name="connsiteX298" fmla="*/ 1961177 w 12192000"/>
              <a:gd name="connsiteY298" fmla="*/ 6175750 h 6858000"/>
              <a:gd name="connsiteX299" fmla="*/ 1940650 w 12192000"/>
              <a:gd name="connsiteY299" fmla="*/ 6163189 h 6858000"/>
              <a:gd name="connsiteX300" fmla="*/ 1927814 w 12192000"/>
              <a:gd name="connsiteY300" fmla="*/ 6148653 h 6858000"/>
              <a:gd name="connsiteX301" fmla="*/ 1929028 w 12192000"/>
              <a:gd name="connsiteY301" fmla="*/ 6142021 h 6858000"/>
              <a:gd name="connsiteX302" fmla="*/ 1918509 w 12192000"/>
              <a:gd name="connsiteY302" fmla="*/ 6134512 h 6858000"/>
              <a:gd name="connsiteX303" fmla="*/ 1916718 w 12192000"/>
              <a:gd name="connsiteY303" fmla="*/ 6131733 h 6858000"/>
              <a:gd name="connsiteX304" fmla="*/ 1905431 w 12192000"/>
              <a:gd name="connsiteY304" fmla="*/ 6116581 h 6858000"/>
              <a:gd name="connsiteX305" fmla="*/ 1856375 w 12192000"/>
              <a:gd name="connsiteY305" fmla="*/ 6103646 h 6858000"/>
              <a:gd name="connsiteX306" fmla="*/ 1776358 w 12192000"/>
              <a:gd name="connsiteY306" fmla="*/ 6031568 h 6858000"/>
              <a:gd name="connsiteX307" fmla="*/ 1633798 w 12192000"/>
              <a:gd name="connsiteY307" fmla="*/ 5975947 h 6858000"/>
              <a:gd name="connsiteX308" fmla="*/ 1595623 w 12192000"/>
              <a:gd name="connsiteY308" fmla="*/ 5905102 h 6858000"/>
              <a:gd name="connsiteX309" fmla="*/ 1419833 w 12192000"/>
              <a:gd name="connsiteY309" fmla="*/ 5862012 h 6858000"/>
              <a:gd name="connsiteX310" fmla="*/ 1293711 w 12192000"/>
              <a:gd name="connsiteY310" fmla="*/ 5780774 h 6858000"/>
              <a:gd name="connsiteX311" fmla="*/ 1276884 w 12192000"/>
              <a:gd name="connsiteY311" fmla="*/ 5781282 h 6858000"/>
              <a:gd name="connsiteX312" fmla="*/ 1260832 w 12192000"/>
              <a:gd name="connsiteY312" fmla="*/ 5777530 h 6858000"/>
              <a:gd name="connsiteX313" fmla="*/ 1259737 w 12192000"/>
              <a:gd name="connsiteY313" fmla="*/ 5775777 h 6858000"/>
              <a:gd name="connsiteX314" fmla="*/ 1243663 w 12192000"/>
              <a:gd name="connsiteY314" fmla="*/ 5767569 h 6858000"/>
              <a:gd name="connsiteX315" fmla="*/ 1238401 w 12192000"/>
              <a:gd name="connsiteY315" fmla="*/ 5768358 h 6858000"/>
              <a:gd name="connsiteX316" fmla="*/ 1226827 w 12192000"/>
              <a:gd name="connsiteY316" fmla="*/ 5763537 h 6858000"/>
              <a:gd name="connsiteX317" fmla="*/ 1217625 w 12192000"/>
              <a:gd name="connsiteY317" fmla="*/ 5736129 h 6858000"/>
              <a:gd name="connsiteX318" fmla="*/ 1164932 w 12192000"/>
              <a:gd name="connsiteY318" fmla="*/ 5738590 h 6858000"/>
              <a:gd name="connsiteX319" fmla="*/ 1165111 w 12192000"/>
              <a:gd name="connsiteY319" fmla="*/ 5737421 h 6858000"/>
              <a:gd name="connsiteX320" fmla="*/ 1158259 w 12192000"/>
              <a:gd name="connsiteY320" fmla="*/ 5729163 h 6858000"/>
              <a:gd name="connsiteX321" fmla="*/ 1143665 w 12192000"/>
              <a:gd name="connsiteY321" fmla="*/ 5715599 h 6858000"/>
              <a:gd name="connsiteX322" fmla="*/ 1123147 w 12192000"/>
              <a:gd name="connsiteY322" fmla="*/ 5657211 h 6858000"/>
              <a:gd name="connsiteX323" fmla="*/ 1082268 w 12192000"/>
              <a:gd name="connsiteY323" fmla="*/ 5657351 h 6858000"/>
              <a:gd name="connsiteX324" fmla="*/ 1075393 w 12192000"/>
              <a:gd name="connsiteY324" fmla="*/ 5653807 h 6858000"/>
              <a:gd name="connsiteX325" fmla="*/ 1075396 w 12192000"/>
              <a:gd name="connsiteY325" fmla="*/ 5653514 h 6858000"/>
              <a:gd name="connsiteX326" fmla="*/ 1068424 w 12192000"/>
              <a:gd name="connsiteY326" fmla="*/ 5649335 h 6858000"/>
              <a:gd name="connsiteX327" fmla="*/ 1062858 w 12192000"/>
              <a:gd name="connsiteY327" fmla="*/ 5647349 h 6858000"/>
              <a:gd name="connsiteX328" fmla="*/ 1049520 w 12192000"/>
              <a:gd name="connsiteY328" fmla="*/ 5640476 h 6858000"/>
              <a:gd name="connsiteX329" fmla="*/ 1045864 w 12192000"/>
              <a:gd name="connsiteY329" fmla="*/ 5636633 h 6858000"/>
              <a:gd name="connsiteX330" fmla="*/ 1024186 w 12192000"/>
              <a:gd name="connsiteY330" fmla="*/ 5612300 h 6858000"/>
              <a:gd name="connsiteX331" fmla="*/ 973495 w 12192000"/>
              <a:gd name="connsiteY331" fmla="*/ 5575059 h 6858000"/>
              <a:gd name="connsiteX332" fmla="*/ 942299 w 12192000"/>
              <a:gd name="connsiteY332" fmla="*/ 5557148 h 6858000"/>
              <a:gd name="connsiteX333" fmla="*/ 859213 w 12192000"/>
              <a:gd name="connsiteY333" fmla="*/ 5504353 h 6858000"/>
              <a:gd name="connsiteX334" fmla="*/ 777621 w 12192000"/>
              <a:gd name="connsiteY334" fmla="*/ 5448518 h 6858000"/>
              <a:gd name="connsiteX335" fmla="*/ 746978 w 12192000"/>
              <a:gd name="connsiteY335" fmla="*/ 5404694 h 6858000"/>
              <a:gd name="connsiteX336" fmla="*/ 742331 w 12192000"/>
              <a:gd name="connsiteY336" fmla="*/ 5401459 h 6858000"/>
              <a:gd name="connsiteX337" fmla="*/ 728026 w 12192000"/>
              <a:gd name="connsiteY337" fmla="*/ 5397117 h 6858000"/>
              <a:gd name="connsiteX338" fmla="*/ 722379 w 12192000"/>
              <a:gd name="connsiteY338" fmla="*/ 5396227 h 6858000"/>
              <a:gd name="connsiteX339" fmla="*/ 714684 w 12192000"/>
              <a:gd name="connsiteY339" fmla="*/ 5393346 h 6858000"/>
              <a:gd name="connsiteX340" fmla="*/ 714579 w 12192000"/>
              <a:gd name="connsiteY340" fmla="*/ 5393038 h 6858000"/>
              <a:gd name="connsiteX341" fmla="*/ 707205 w 12192000"/>
              <a:gd name="connsiteY341" fmla="*/ 5390802 h 6858000"/>
              <a:gd name="connsiteX342" fmla="*/ 670052 w 12192000"/>
              <a:gd name="connsiteY342" fmla="*/ 5382838 h 6858000"/>
              <a:gd name="connsiteX343" fmla="*/ 631523 w 12192000"/>
              <a:gd name="connsiteY343" fmla="*/ 5343039 h 6858000"/>
              <a:gd name="connsiteX344" fmla="*/ 613641 w 12192000"/>
              <a:gd name="connsiteY344" fmla="*/ 5331978 h 6858000"/>
              <a:gd name="connsiteX345" fmla="*/ 604546 w 12192000"/>
              <a:gd name="connsiteY345" fmla="*/ 5324813 h 6858000"/>
              <a:gd name="connsiteX346" fmla="*/ 604272 w 12192000"/>
              <a:gd name="connsiteY346" fmla="*/ 5323553 h 6858000"/>
              <a:gd name="connsiteX347" fmla="*/ 568614 w 12192000"/>
              <a:gd name="connsiteY347" fmla="*/ 5316038 h 6858000"/>
              <a:gd name="connsiteX348" fmla="*/ 564563 w 12192000"/>
              <a:gd name="connsiteY348" fmla="*/ 5313140 h 6858000"/>
              <a:gd name="connsiteX349" fmla="*/ 540445 w 12192000"/>
              <a:gd name="connsiteY349" fmla="*/ 5310669 h 6858000"/>
              <a:gd name="connsiteX350" fmla="*/ 528452 w 12192000"/>
              <a:gd name="connsiteY350" fmla="*/ 5308096 h 6858000"/>
              <a:gd name="connsiteX351" fmla="*/ 524103 w 12192000"/>
              <a:gd name="connsiteY351" fmla="*/ 5310045 h 6858000"/>
              <a:gd name="connsiteX352" fmla="*/ 506887 w 12192000"/>
              <a:gd name="connsiteY352" fmla="*/ 5304890 h 6858000"/>
              <a:gd name="connsiteX353" fmla="*/ 505272 w 12192000"/>
              <a:gd name="connsiteY353" fmla="*/ 5303292 h 6858000"/>
              <a:gd name="connsiteX354" fmla="*/ 489724 w 12192000"/>
              <a:gd name="connsiteY354" fmla="*/ 5302789 h 6858000"/>
              <a:gd name="connsiteX355" fmla="*/ 475061 w 12192000"/>
              <a:gd name="connsiteY355" fmla="*/ 5306899 h 6858000"/>
              <a:gd name="connsiteX356" fmla="*/ 313310 w 12192000"/>
              <a:gd name="connsiteY356" fmla="*/ 5283017 h 6858000"/>
              <a:gd name="connsiteX357" fmla="*/ 121319 w 12192000"/>
              <a:gd name="connsiteY357" fmla="*/ 5205740 h 6858000"/>
              <a:gd name="connsiteX358" fmla="*/ 102916 w 12192000"/>
              <a:gd name="connsiteY358" fmla="*/ 5175442 h 6858000"/>
              <a:gd name="connsiteX359" fmla="*/ 5531 w 12192000"/>
              <a:gd name="connsiteY359" fmla="*/ 5150468 h 6858000"/>
              <a:gd name="connsiteX360" fmla="*/ 0 w 12192000"/>
              <a:gd name="connsiteY360" fmla="*/ 5148137 h 6858000"/>
              <a:gd name="connsiteX361" fmla="*/ 0 w 12192000"/>
              <a:gd name="connsiteY361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3991753 w 12192000"/>
              <a:gd name="connsiteY241" fmla="*/ 6831996 h 6858000"/>
              <a:gd name="connsiteX242" fmla="*/ 3991528 w 12192000"/>
              <a:gd name="connsiteY242" fmla="*/ 6831709 h 6858000"/>
              <a:gd name="connsiteX243" fmla="*/ 3984190 w 12192000"/>
              <a:gd name="connsiteY243" fmla="*/ 6831390 h 6858000"/>
              <a:gd name="connsiteX244" fmla="*/ 3948690 w 12192000"/>
              <a:gd name="connsiteY244" fmla="*/ 6833171 h 6858000"/>
              <a:gd name="connsiteX245" fmla="*/ 3897896 w 12192000"/>
              <a:gd name="connsiteY245" fmla="*/ 6802710 h 6858000"/>
              <a:gd name="connsiteX246" fmla="*/ 3877605 w 12192000"/>
              <a:gd name="connsiteY246" fmla="*/ 6796165 h 6858000"/>
              <a:gd name="connsiteX247" fmla="*/ 3831795 w 12192000"/>
              <a:gd name="connsiteY247" fmla="*/ 6791881 h 6858000"/>
              <a:gd name="connsiteX248" fmla="*/ 3793719 w 12192000"/>
              <a:gd name="connsiteY248" fmla="*/ 6794494 h 6858000"/>
              <a:gd name="connsiteX249" fmla="*/ 3790837 w 12192000"/>
              <a:gd name="connsiteY249" fmla="*/ 6797650 h 6858000"/>
              <a:gd name="connsiteX250" fmla="*/ 3773741 w 12192000"/>
              <a:gd name="connsiteY250" fmla="*/ 6796977 h 6858000"/>
              <a:gd name="connsiteX251" fmla="*/ 3771642 w 12192000"/>
              <a:gd name="connsiteY251" fmla="*/ 6795770 h 6858000"/>
              <a:gd name="connsiteX252" fmla="*/ 3758039 w 12192000"/>
              <a:gd name="connsiteY252" fmla="*/ 6799416 h 6858000"/>
              <a:gd name="connsiteX253" fmla="*/ 3747245 w 12192000"/>
              <a:gd name="connsiteY253" fmla="*/ 6807548 h 6858000"/>
              <a:gd name="connsiteX254" fmla="*/ 3599970 w 12192000"/>
              <a:gd name="connsiteY254" fmla="*/ 6785930 h 6858000"/>
              <a:gd name="connsiteX255" fmla="*/ 3532509 w 12192000"/>
              <a:gd name="connsiteY255" fmla="*/ 6773888 h 6858000"/>
              <a:gd name="connsiteX256" fmla="*/ 3519209 w 12192000"/>
              <a:gd name="connsiteY256" fmla="*/ 6779801 h 6858000"/>
              <a:gd name="connsiteX257" fmla="*/ 3518611 w 12192000"/>
              <a:gd name="connsiteY257" fmla="*/ 6767130 h 6858000"/>
              <a:gd name="connsiteX258" fmla="*/ 3500042 w 12192000"/>
              <a:gd name="connsiteY258" fmla="*/ 6757141 h 6858000"/>
              <a:gd name="connsiteX259" fmla="*/ 3490483 w 12192000"/>
              <a:gd name="connsiteY259" fmla="*/ 6750514 h 6858000"/>
              <a:gd name="connsiteX260" fmla="*/ 3454165 w 12192000"/>
              <a:gd name="connsiteY260" fmla="*/ 6743923 h 6858000"/>
              <a:gd name="connsiteX261" fmla="*/ 3449932 w 12192000"/>
              <a:gd name="connsiteY261" fmla="*/ 6741269 h 6858000"/>
              <a:gd name="connsiteX262" fmla="*/ 3413708 w 12192000"/>
              <a:gd name="connsiteY262" fmla="*/ 6738431 h 6858000"/>
              <a:gd name="connsiteX263" fmla="*/ 3409529 w 12192000"/>
              <a:gd name="connsiteY263" fmla="*/ 6740648 h 6858000"/>
              <a:gd name="connsiteX264" fmla="*/ 3392060 w 12192000"/>
              <a:gd name="connsiteY264" fmla="*/ 6736540 h 6858000"/>
              <a:gd name="connsiteX265" fmla="*/ 3390340 w 12192000"/>
              <a:gd name="connsiteY265" fmla="*/ 6735035 h 6858000"/>
              <a:gd name="connsiteX266" fmla="*/ 3334674 w 12192000"/>
              <a:gd name="connsiteY266" fmla="*/ 6740512 h 6858000"/>
              <a:gd name="connsiteX267" fmla="*/ 3280225 w 12192000"/>
              <a:gd name="connsiteY267" fmla="*/ 6695293 h 6858000"/>
              <a:gd name="connsiteX268" fmla="*/ 3090165 w 12192000"/>
              <a:gd name="connsiteY268" fmla="*/ 6698752 h 6858000"/>
              <a:gd name="connsiteX269" fmla="*/ 3001959 w 12192000"/>
              <a:gd name="connsiteY269" fmla="*/ 6660812 h 6858000"/>
              <a:gd name="connsiteX270" fmla="*/ 2981461 w 12192000"/>
              <a:gd name="connsiteY270" fmla="*/ 6631565 h 6858000"/>
              <a:gd name="connsiteX271" fmla="*/ 2781735 w 12192000"/>
              <a:gd name="connsiteY271" fmla="*/ 6582305 h 6858000"/>
              <a:gd name="connsiteX272" fmla="*/ 2733334 w 12192000"/>
              <a:gd name="connsiteY272" fmla="*/ 6560298 h 6858000"/>
              <a:gd name="connsiteX273" fmla="*/ 2685391 w 12192000"/>
              <a:gd name="connsiteY273" fmla="*/ 6560172 h 6858000"/>
              <a:gd name="connsiteX274" fmla="*/ 2668962 w 12192000"/>
              <a:gd name="connsiteY274" fmla="*/ 6547670 h 6858000"/>
              <a:gd name="connsiteX275" fmla="*/ 2666187 w 12192000"/>
              <a:gd name="connsiteY275" fmla="*/ 6545304 h 6858000"/>
              <a:gd name="connsiteX276" fmla="*/ 2653807 w 12192000"/>
              <a:gd name="connsiteY276" fmla="*/ 6540428 h 6858000"/>
              <a:gd name="connsiteX277" fmla="*/ 2629400 w 12192000"/>
              <a:gd name="connsiteY277" fmla="*/ 6496730 h 6858000"/>
              <a:gd name="connsiteX278" fmla="*/ 2611193 w 12192000"/>
              <a:gd name="connsiteY278" fmla="*/ 6514476 h 6858000"/>
              <a:gd name="connsiteX279" fmla="*/ 2528835 w 12192000"/>
              <a:gd name="connsiteY279" fmla="*/ 6487649 h 6858000"/>
              <a:gd name="connsiteX280" fmla="*/ 2514424 w 12192000"/>
              <a:gd name="connsiteY280" fmla="*/ 6486794 h 6858000"/>
              <a:gd name="connsiteX281" fmla="*/ 2471857 w 12192000"/>
              <a:gd name="connsiteY281" fmla="*/ 6467930 h 6858000"/>
              <a:gd name="connsiteX282" fmla="*/ 2406746 w 12192000"/>
              <a:gd name="connsiteY282" fmla="*/ 6449571 h 6858000"/>
              <a:gd name="connsiteX283" fmla="*/ 2375430 w 12192000"/>
              <a:gd name="connsiteY283" fmla="*/ 6436198 h 6858000"/>
              <a:gd name="connsiteX284" fmla="*/ 2361493 w 12192000"/>
              <a:gd name="connsiteY284" fmla="*/ 6435403 h 6858000"/>
              <a:gd name="connsiteX285" fmla="*/ 2350645 w 12192000"/>
              <a:gd name="connsiteY285" fmla="*/ 6424146 h 6858000"/>
              <a:gd name="connsiteX286" fmla="*/ 2348985 w 12192000"/>
              <a:gd name="connsiteY286" fmla="*/ 6417814 h 6858000"/>
              <a:gd name="connsiteX287" fmla="*/ 2330080 w 12192000"/>
              <a:gd name="connsiteY287" fmla="*/ 6414668 h 6858000"/>
              <a:gd name="connsiteX288" fmla="*/ 2316586 w 12192000"/>
              <a:gd name="connsiteY288" fmla="*/ 6377565 h 6858000"/>
              <a:gd name="connsiteX289" fmla="*/ 2284680 w 12192000"/>
              <a:gd name="connsiteY289" fmla="*/ 6395205 h 6858000"/>
              <a:gd name="connsiteX290" fmla="*/ 2263087 w 12192000"/>
              <a:gd name="connsiteY290" fmla="*/ 6382363 h 6858000"/>
              <a:gd name="connsiteX291" fmla="*/ 2256073 w 12192000"/>
              <a:gd name="connsiteY291" fmla="*/ 6379356 h 6858000"/>
              <a:gd name="connsiteX292" fmla="*/ 2252816 w 12192000"/>
              <a:gd name="connsiteY292" fmla="*/ 6325531 h 6858000"/>
              <a:gd name="connsiteX293" fmla="*/ 2167979 w 12192000"/>
              <a:gd name="connsiteY293" fmla="*/ 6306176 h 6858000"/>
              <a:gd name="connsiteX294" fmla="*/ 2139905 w 12192000"/>
              <a:gd name="connsiteY294" fmla="*/ 6283989 h 6858000"/>
              <a:gd name="connsiteX295" fmla="*/ 2106696 w 12192000"/>
              <a:gd name="connsiteY295" fmla="*/ 6280970 h 6858000"/>
              <a:gd name="connsiteX296" fmla="*/ 2063279 w 12192000"/>
              <a:gd name="connsiteY296" fmla="*/ 6230326 h 6858000"/>
              <a:gd name="connsiteX297" fmla="*/ 1961177 w 12192000"/>
              <a:gd name="connsiteY297" fmla="*/ 6175750 h 6858000"/>
              <a:gd name="connsiteX298" fmla="*/ 1940650 w 12192000"/>
              <a:gd name="connsiteY298" fmla="*/ 6163189 h 6858000"/>
              <a:gd name="connsiteX299" fmla="*/ 1927814 w 12192000"/>
              <a:gd name="connsiteY299" fmla="*/ 6148653 h 6858000"/>
              <a:gd name="connsiteX300" fmla="*/ 1929028 w 12192000"/>
              <a:gd name="connsiteY300" fmla="*/ 6142021 h 6858000"/>
              <a:gd name="connsiteX301" fmla="*/ 1918509 w 12192000"/>
              <a:gd name="connsiteY301" fmla="*/ 6134512 h 6858000"/>
              <a:gd name="connsiteX302" fmla="*/ 1916718 w 12192000"/>
              <a:gd name="connsiteY302" fmla="*/ 6131733 h 6858000"/>
              <a:gd name="connsiteX303" fmla="*/ 1905431 w 12192000"/>
              <a:gd name="connsiteY303" fmla="*/ 6116581 h 6858000"/>
              <a:gd name="connsiteX304" fmla="*/ 1856375 w 12192000"/>
              <a:gd name="connsiteY304" fmla="*/ 6103646 h 6858000"/>
              <a:gd name="connsiteX305" fmla="*/ 1776358 w 12192000"/>
              <a:gd name="connsiteY305" fmla="*/ 6031568 h 6858000"/>
              <a:gd name="connsiteX306" fmla="*/ 1633798 w 12192000"/>
              <a:gd name="connsiteY306" fmla="*/ 5975947 h 6858000"/>
              <a:gd name="connsiteX307" fmla="*/ 1595623 w 12192000"/>
              <a:gd name="connsiteY307" fmla="*/ 5905102 h 6858000"/>
              <a:gd name="connsiteX308" fmla="*/ 1419833 w 12192000"/>
              <a:gd name="connsiteY308" fmla="*/ 5862012 h 6858000"/>
              <a:gd name="connsiteX309" fmla="*/ 1293711 w 12192000"/>
              <a:gd name="connsiteY309" fmla="*/ 5780774 h 6858000"/>
              <a:gd name="connsiteX310" fmla="*/ 1276884 w 12192000"/>
              <a:gd name="connsiteY310" fmla="*/ 5781282 h 6858000"/>
              <a:gd name="connsiteX311" fmla="*/ 1260832 w 12192000"/>
              <a:gd name="connsiteY311" fmla="*/ 5777530 h 6858000"/>
              <a:gd name="connsiteX312" fmla="*/ 1259737 w 12192000"/>
              <a:gd name="connsiteY312" fmla="*/ 5775777 h 6858000"/>
              <a:gd name="connsiteX313" fmla="*/ 1243663 w 12192000"/>
              <a:gd name="connsiteY313" fmla="*/ 5767569 h 6858000"/>
              <a:gd name="connsiteX314" fmla="*/ 1238401 w 12192000"/>
              <a:gd name="connsiteY314" fmla="*/ 5768358 h 6858000"/>
              <a:gd name="connsiteX315" fmla="*/ 1226827 w 12192000"/>
              <a:gd name="connsiteY315" fmla="*/ 5763537 h 6858000"/>
              <a:gd name="connsiteX316" fmla="*/ 1217625 w 12192000"/>
              <a:gd name="connsiteY316" fmla="*/ 5736129 h 6858000"/>
              <a:gd name="connsiteX317" fmla="*/ 1164932 w 12192000"/>
              <a:gd name="connsiteY317" fmla="*/ 5738590 h 6858000"/>
              <a:gd name="connsiteX318" fmla="*/ 1165111 w 12192000"/>
              <a:gd name="connsiteY318" fmla="*/ 5737421 h 6858000"/>
              <a:gd name="connsiteX319" fmla="*/ 1158259 w 12192000"/>
              <a:gd name="connsiteY319" fmla="*/ 5729163 h 6858000"/>
              <a:gd name="connsiteX320" fmla="*/ 1143665 w 12192000"/>
              <a:gd name="connsiteY320" fmla="*/ 5715599 h 6858000"/>
              <a:gd name="connsiteX321" fmla="*/ 1123147 w 12192000"/>
              <a:gd name="connsiteY321" fmla="*/ 5657211 h 6858000"/>
              <a:gd name="connsiteX322" fmla="*/ 1082268 w 12192000"/>
              <a:gd name="connsiteY322" fmla="*/ 5657351 h 6858000"/>
              <a:gd name="connsiteX323" fmla="*/ 1075393 w 12192000"/>
              <a:gd name="connsiteY323" fmla="*/ 5653807 h 6858000"/>
              <a:gd name="connsiteX324" fmla="*/ 1075396 w 12192000"/>
              <a:gd name="connsiteY324" fmla="*/ 5653514 h 6858000"/>
              <a:gd name="connsiteX325" fmla="*/ 1068424 w 12192000"/>
              <a:gd name="connsiteY325" fmla="*/ 5649335 h 6858000"/>
              <a:gd name="connsiteX326" fmla="*/ 1062858 w 12192000"/>
              <a:gd name="connsiteY326" fmla="*/ 5647349 h 6858000"/>
              <a:gd name="connsiteX327" fmla="*/ 1049520 w 12192000"/>
              <a:gd name="connsiteY327" fmla="*/ 5640476 h 6858000"/>
              <a:gd name="connsiteX328" fmla="*/ 1045864 w 12192000"/>
              <a:gd name="connsiteY328" fmla="*/ 5636633 h 6858000"/>
              <a:gd name="connsiteX329" fmla="*/ 1024186 w 12192000"/>
              <a:gd name="connsiteY329" fmla="*/ 5612300 h 6858000"/>
              <a:gd name="connsiteX330" fmla="*/ 973495 w 12192000"/>
              <a:gd name="connsiteY330" fmla="*/ 5575059 h 6858000"/>
              <a:gd name="connsiteX331" fmla="*/ 942299 w 12192000"/>
              <a:gd name="connsiteY331" fmla="*/ 5557148 h 6858000"/>
              <a:gd name="connsiteX332" fmla="*/ 859213 w 12192000"/>
              <a:gd name="connsiteY332" fmla="*/ 5504353 h 6858000"/>
              <a:gd name="connsiteX333" fmla="*/ 777621 w 12192000"/>
              <a:gd name="connsiteY333" fmla="*/ 5448518 h 6858000"/>
              <a:gd name="connsiteX334" fmla="*/ 746978 w 12192000"/>
              <a:gd name="connsiteY334" fmla="*/ 5404694 h 6858000"/>
              <a:gd name="connsiteX335" fmla="*/ 742331 w 12192000"/>
              <a:gd name="connsiteY335" fmla="*/ 5401459 h 6858000"/>
              <a:gd name="connsiteX336" fmla="*/ 728026 w 12192000"/>
              <a:gd name="connsiteY336" fmla="*/ 5397117 h 6858000"/>
              <a:gd name="connsiteX337" fmla="*/ 722379 w 12192000"/>
              <a:gd name="connsiteY337" fmla="*/ 5396227 h 6858000"/>
              <a:gd name="connsiteX338" fmla="*/ 714684 w 12192000"/>
              <a:gd name="connsiteY338" fmla="*/ 5393346 h 6858000"/>
              <a:gd name="connsiteX339" fmla="*/ 714579 w 12192000"/>
              <a:gd name="connsiteY339" fmla="*/ 5393038 h 6858000"/>
              <a:gd name="connsiteX340" fmla="*/ 707205 w 12192000"/>
              <a:gd name="connsiteY340" fmla="*/ 5390802 h 6858000"/>
              <a:gd name="connsiteX341" fmla="*/ 670052 w 12192000"/>
              <a:gd name="connsiteY341" fmla="*/ 5382838 h 6858000"/>
              <a:gd name="connsiteX342" fmla="*/ 631523 w 12192000"/>
              <a:gd name="connsiteY342" fmla="*/ 5343039 h 6858000"/>
              <a:gd name="connsiteX343" fmla="*/ 613641 w 12192000"/>
              <a:gd name="connsiteY343" fmla="*/ 5331978 h 6858000"/>
              <a:gd name="connsiteX344" fmla="*/ 604546 w 12192000"/>
              <a:gd name="connsiteY344" fmla="*/ 5324813 h 6858000"/>
              <a:gd name="connsiteX345" fmla="*/ 604272 w 12192000"/>
              <a:gd name="connsiteY345" fmla="*/ 5323553 h 6858000"/>
              <a:gd name="connsiteX346" fmla="*/ 568614 w 12192000"/>
              <a:gd name="connsiteY346" fmla="*/ 5316038 h 6858000"/>
              <a:gd name="connsiteX347" fmla="*/ 564563 w 12192000"/>
              <a:gd name="connsiteY347" fmla="*/ 5313140 h 6858000"/>
              <a:gd name="connsiteX348" fmla="*/ 540445 w 12192000"/>
              <a:gd name="connsiteY348" fmla="*/ 5310669 h 6858000"/>
              <a:gd name="connsiteX349" fmla="*/ 528452 w 12192000"/>
              <a:gd name="connsiteY349" fmla="*/ 5308096 h 6858000"/>
              <a:gd name="connsiteX350" fmla="*/ 524103 w 12192000"/>
              <a:gd name="connsiteY350" fmla="*/ 5310045 h 6858000"/>
              <a:gd name="connsiteX351" fmla="*/ 506887 w 12192000"/>
              <a:gd name="connsiteY351" fmla="*/ 5304890 h 6858000"/>
              <a:gd name="connsiteX352" fmla="*/ 505272 w 12192000"/>
              <a:gd name="connsiteY352" fmla="*/ 5303292 h 6858000"/>
              <a:gd name="connsiteX353" fmla="*/ 489724 w 12192000"/>
              <a:gd name="connsiteY353" fmla="*/ 5302789 h 6858000"/>
              <a:gd name="connsiteX354" fmla="*/ 475061 w 12192000"/>
              <a:gd name="connsiteY354" fmla="*/ 5306899 h 6858000"/>
              <a:gd name="connsiteX355" fmla="*/ 313310 w 12192000"/>
              <a:gd name="connsiteY355" fmla="*/ 5283017 h 6858000"/>
              <a:gd name="connsiteX356" fmla="*/ 121319 w 12192000"/>
              <a:gd name="connsiteY356" fmla="*/ 5205740 h 6858000"/>
              <a:gd name="connsiteX357" fmla="*/ 102916 w 12192000"/>
              <a:gd name="connsiteY357" fmla="*/ 5175442 h 6858000"/>
              <a:gd name="connsiteX358" fmla="*/ 5531 w 12192000"/>
              <a:gd name="connsiteY358" fmla="*/ 5150468 h 6858000"/>
              <a:gd name="connsiteX359" fmla="*/ 0 w 12192000"/>
              <a:gd name="connsiteY359" fmla="*/ 5148137 h 6858000"/>
              <a:gd name="connsiteX360" fmla="*/ 0 w 12192000"/>
              <a:gd name="connsiteY360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3991753 w 12192000"/>
              <a:gd name="connsiteY241" fmla="*/ 6831996 h 6858000"/>
              <a:gd name="connsiteX242" fmla="*/ 3991528 w 12192000"/>
              <a:gd name="connsiteY242" fmla="*/ 6831709 h 6858000"/>
              <a:gd name="connsiteX243" fmla="*/ 3984190 w 12192000"/>
              <a:gd name="connsiteY243" fmla="*/ 6831390 h 6858000"/>
              <a:gd name="connsiteX244" fmla="*/ 3948690 w 12192000"/>
              <a:gd name="connsiteY244" fmla="*/ 6833171 h 6858000"/>
              <a:gd name="connsiteX245" fmla="*/ 3897896 w 12192000"/>
              <a:gd name="connsiteY245" fmla="*/ 6802710 h 6858000"/>
              <a:gd name="connsiteX246" fmla="*/ 3877605 w 12192000"/>
              <a:gd name="connsiteY246" fmla="*/ 6796165 h 6858000"/>
              <a:gd name="connsiteX247" fmla="*/ 3831795 w 12192000"/>
              <a:gd name="connsiteY247" fmla="*/ 6791881 h 6858000"/>
              <a:gd name="connsiteX248" fmla="*/ 3793719 w 12192000"/>
              <a:gd name="connsiteY248" fmla="*/ 6794494 h 6858000"/>
              <a:gd name="connsiteX249" fmla="*/ 3790837 w 12192000"/>
              <a:gd name="connsiteY249" fmla="*/ 6797650 h 6858000"/>
              <a:gd name="connsiteX250" fmla="*/ 3773741 w 12192000"/>
              <a:gd name="connsiteY250" fmla="*/ 6796977 h 6858000"/>
              <a:gd name="connsiteX251" fmla="*/ 3771642 w 12192000"/>
              <a:gd name="connsiteY251" fmla="*/ 6795770 h 6858000"/>
              <a:gd name="connsiteX252" fmla="*/ 3758039 w 12192000"/>
              <a:gd name="connsiteY252" fmla="*/ 6799416 h 6858000"/>
              <a:gd name="connsiteX253" fmla="*/ 3747245 w 12192000"/>
              <a:gd name="connsiteY253" fmla="*/ 6807548 h 6858000"/>
              <a:gd name="connsiteX254" fmla="*/ 3599970 w 12192000"/>
              <a:gd name="connsiteY254" fmla="*/ 6785930 h 6858000"/>
              <a:gd name="connsiteX255" fmla="*/ 3532509 w 12192000"/>
              <a:gd name="connsiteY255" fmla="*/ 6773888 h 6858000"/>
              <a:gd name="connsiteX256" fmla="*/ 3519209 w 12192000"/>
              <a:gd name="connsiteY256" fmla="*/ 6779801 h 6858000"/>
              <a:gd name="connsiteX257" fmla="*/ 3518611 w 12192000"/>
              <a:gd name="connsiteY257" fmla="*/ 6767130 h 6858000"/>
              <a:gd name="connsiteX258" fmla="*/ 3500042 w 12192000"/>
              <a:gd name="connsiteY258" fmla="*/ 6757141 h 6858000"/>
              <a:gd name="connsiteX259" fmla="*/ 3490483 w 12192000"/>
              <a:gd name="connsiteY259" fmla="*/ 6750514 h 6858000"/>
              <a:gd name="connsiteX260" fmla="*/ 3454165 w 12192000"/>
              <a:gd name="connsiteY260" fmla="*/ 6743923 h 6858000"/>
              <a:gd name="connsiteX261" fmla="*/ 3413708 w 12192000"/>
              <a:gd name="connsiteY261" fmla="*/ 6738431 h 6858000"/>
              <a:gd name="connsiteX262" fmla="*/ 3409529 w 12192000"/>
              <a:gd name="connsiteY262" fmla="*/ 6740648 h 6858000"/>
              <a:gd name="connsiteX263" fmla="*/ 3392060 w 12192000"/>
              <a:gd name="connsiteY263" fmla="*/ 6736540 h 6858000"/>
              <a:gd name="connsiteX264" fmla="*/ 3390340 w 12192000"/>
              <a:gd name="connsiteY264" fmla="*/ 6735035 h 6858000"/>
              <a:gd name="connsiteX265" fmla="*/ 3334674 w 12192000"/>
              <a:gd name="connsiteY265" fmla="*/ 6740512 h 6858000"/>
              <a:gd name="connsiteX266" fmla="*/ 3280225 w 12192000"/>
              <a:gd name="connsiteY266" fmla="*/ 6695293 h 6858000"/>
              <a:gd name="connsiteX267" fmla="*/ 3090165 w 12192000"/>
              <a:gd name="connsiteY267" fmla="*/ 6698752 h 6858000"/>
              <a:gd name="connsiteX268" fmla="*/ 3001959 w 12192000"/>
              <a:gd name="connsiteY268" fmla="*/ 6660812 h 6858000"/>
              <a:gd name="connsiteX269" fmla="*/ 2981461 w 12192000"/>
              <a:gd name="connsiteY269" fmla="*/ 6631565 h 6858000"/>
              <a:gd name="connsiteX270" fmla="*/ 2781735 w 12192000"/>
              <a:gd name="connsiteY270" fmla="*/ 6582305 h 6858000"/>
              <a:gd name="connsiteX271" fmla="*/ 2733334 w 12192000"/>
              <a:gd name="connsiteY271" fmla="*/ 6560298 h 6858000"/>
              <a:gd name="connsiteX272" fmla="*/ 2685391 w 12192000"/>
              <a:gd name="connsiteY272" fmla="*/ 6560172 h 6858000"/>
              <a:gd name="connsiteX273" fmla="*/ 2668962 w 12192000"/>
              <a:gd name="connsiteY273" fmla="*/ 6547670 h 6858000"/>
              <a:gd name="connsiteX274" fmla="*/ 2666187 w 12192000"/>
              <a:gd name="connsiteY274" fmla="*/ 6545304 h 6858000"/>
              <a:gd name="connsiteX275" fmla="*/ 2653807 w 12192000"/>
              <a:gd name="connsiteY275" fmla="*/ 6540428 h 6858000"/>
              <a:gd name="connsiteX276" fmla="*/ 2629400 w 12192000"/>
              <a:gd name="connsiteY276" fmla="*/ 6496730 h 6858000"/>
              <a:gd name="connsiteX277" fmla="*/ 2611193 w 12192000"/>
              <a:gd name="connsiteY277" fmla="*/ 6514476 h 6858000"/>
              <a:gd name="connsiteX278" fmla="*/ 2528835 w 12192000"/>
              <a:gd name="connsiteY278" fmla="*/ 6487649 h 6858000"/>
              <a:gd name="connsiteX279" fmla="*/ 2514424 w 12192000"/>
              <a:gd name="connsiteY279" fmla="*/ 6486794 h 6858000"/>
              <a:gd name="connsiteX280" fmla="*/ 2471857 w 12192000"/>
              <a:gd name="connsiteY280" fmla="*/ 6467930 h 6858000"/>
              <a:gd name="connsiteX281" fmla="*/ 2406746 w 12192000"/>
              <a:gd name="connsiteY281" fmla="*/ 6449571 h 6858000"/>
              <a:gd name="connsiteX282" fmla="*/ 2375430 w 12192000"/>
              <a:gd name="connsiteY282" fmla="*/ 6436198 h 6858000"/>
              <a:gd name="connsiteX283" fmla="*/ 2361493 w 12192000"/>
              <a:gd name="connsiteY283" fmla="*/ 6435403 h 6858000"/>
              <a:gd name="connsiteX284" fmla="*/ 2350645 w 12192000"/>
              <a:gd name="connsiteY284" fmla="*/ 6424146 h 6858000"/>
              <a:gd name="connsiteX285" fmla="*/ 2348985 w 12192000"/>
              <a:gd name="connsiteY285" fmla="*/ 6417814 h 6858000"/>
              <a:gd name="connsiteX286" fmla="*/ 2330080 w 12192000"/>
              <a:gd name="connsiteY286" fmla="*/ 6414668 h 6858000"/>
              <a:gd name="connsiteX287" fmla="*/ 2316586 w 12192000"/>
              <a:gd name="connsiteY287" fmla="*/ 6377565 h 6858000"/>
              <a:gd name="connsiteX288" fmla="*/ 2284680 w 12192000"/>
              <a:gd name="connsiteY288" fmla="*/ 6395205 h 6858000"/>
              <a:gd name="connsiteX289" fmla="*/ 2263087 w 12192000"/>
              <a:gd name="connsiteY289" fmla="*/ 6382363 h 6858000"/>
              <a:gd name="connsiteX290" fmla="*/ 2256073 w 12192000"/>
              <a:gd name="connsiteY290" fmla="*/ 6379356 h 6858000"/>
              <a:gd name="connsiteX291" fmla="*/ 2252816 w 12192000"/>
              <a:gd name="connsiteY291" fmla="*/ 6325531 h 6858000"/>
              <a:gd name="connsiteX292" fmla="*/ 2167979 w 12192000"/>
              <a:gd name="connsiteY292" fmla="*/ 6306176 h 6858000"/>
              <a:gd name="connsiteX293" fmla="*/ 2139905 w 12192000"/>
              <a:gd name="connsiteY293" fmla="*/ 6283989 h 6858000"/>
              <a:gd name="connsiteX294" fmla="*/ 2106696 w 12192000"/>
              <a:gd name="connsiteY294" fmla="*/ 6280970 h 6858000"/>
              <a:gd name="connsiteX295" fmla="*/ 2063279 w 12192000"/>
              <a:gd name="connsiteY295" fmla="*/ 6230326 h 6858000"/>
              <a:gd name="connsiteX296" fmla="*/ 1961177 w 12192000"/>
              <a:gd name="connsiteY296" fmla="*/ 6175750 h 6858000"/>
              <a:gd name="connsiteX297" fmla="*/ 1940650 w 12192000"/>
              <a:gd name="connsiteY297" fmla="*/ 6163189 h 6858000"/>
              <a:gd name="connsiteX298" fmla="*/ 1927814 w 12192000"/>
              <a:gd name="connsiteY298" fmla="*/ 6148653 h 6858000"/>
              <a:gd name="connsiteX299" fmla="*/ 1929028 w 12192000"/>
              <a:gd name="connsiteY299" fmla="*/ 6142021 h 6858000"/>
              <a:gd name="connsiteX300" fmla="*/ 1918509 w 12192000"/>
              <a:gd name="connsiteY300" fmla="*/ 6134512 h 6858000"/>
              <a:gd name="connsiteX301" fmla="*/ 1916718 w 12192000"/>
              <a:gd name="connsiteY301" fmla="*/ 6131733 h 6858000"/>
              <a:gd name="connsiteX302" fmla="*/ 1905431 w 12192000"/>
              <a:gd name="connsiteY302" fmla="*/ 6116581 h 6858000"/>
              <a:gd name="connsiteX303" fmla="*/ 1856375 w 12192000"/>
              <a:gd name="connsiteY303" fmla="*/ 6103646 h 6858000"/>
              <a:gd name="connsiteX304" fmla="*/ 1776358 w 12192000"/>
              <a:gd name="connsiteY304" fmla="*/ 6031568 h 6858000"/>
              <a:gd name="connsiteX305" fmla="*/ 1633798 w 12192000"/>
              <a:gd name="connsiteY305" fmla="*/ 5975947 h 6858000"/>
              <a:gd name="connsiteX306" fmla="*/ 1595623 w 12192000"/>
              <a:gd name="connsiteY306" fmla="*/ 5905102 h 6858000"/>
              <a:gd name="connsiteX307" fmla="*/ 1419833 w 12192000"/>
              <a:gd name="connsiteY307" fmla="*/ 5862012 h 6858000"/>
              <a:gd name="connsiteX308" fmla="*/ 1293711 w 12192000"/>
              <a:gd name="connsiteY308" fmla="*/ 5780774 h 6858000"/>
              <a:gd name="connsiteX309" fmla="*/ 1276884 w 12192000"/>
              <a:gd name="connsiteY309" fmla="*/ 5781282 h 6858000"/>
              <a:gd name="connsiteX310" fmla="*/ 1260832 w 12192000"/>
              <a:gd name="connsiteY310" fmla="*/ 5777530 h 6858000"/>
              <a:gd name="connsiteX311" fmla="*/ 1259737 w 12192000"/>
              <a:gd name="connsiteY311" fmla="*/ 5775777 h 6858000"/>
              <a:gd name="connsiteX312" fmla="*/ 1243663 w 12192000"/>
              <a:gd name="connsiteY312" fmla="*/ 5767569 h 6858000"/>
              <a:gd name="connsiteX313" fmla="*/ 1238401 w 12192000"/>
              <a:gd name="connsiteY313" fmla="*/ 5768358 h 6858000"/>
              <a:gd name="connsiteX314" fmla="*/ 1226827 w 12192000"/>
              <a:gd name="connsiteY314" fmla="*/ 5763537 h 6858000"/>
              <a:gd name="connsiteX315" fmla="*/ 1217625 w 12192000"/>
              <a:gd name="connsiteY315" fmla="*/ 5736129 h 6858000"/>
              <a:gd name="connsiteX316" fmla="*/ 1164932 w 12192000"/>
              <a:gd name="connsiteY316" fmla="*/ 5738590 h 6858000"/>
              <a:gd name="connsiteX317" fmla="*/ 1165111 w 12192000"/>
              <a:gd name="connsiteY317" fmla="*/ 5737421 h 6858000"/>
              <a:gd name="connsiteX318" fmla="*/ 1158259 w 12192000"/>
              <a:gd name="connsiteY318" fmla="*/ 5729163 h 6858000"/>
              <a:gd name="connsiteX319" fmla="*/ 1143665 w 12192000"/>
              <a:gd name="connsiteY319" fmla="*/ 5715599 h 6858000"/>
              <a:gd name="connsiteX320" fmla="*/ 1123147 w 12192000"/>
              <a:gd name="connsiteY320" fmla="*/ 5657211 h 6858000"/>
              <a:gd name="connsiteX321" fmla="*/ 1082268 w 12192000"/>
              <a:gd name="connsiteY321" fmla="*/ 5657351 h 6858000"/>
              <a:gd name="connsiteX322" fmla="*/ 1075393 w 12192000"/>
              <a:gd name="connsiteY322" fmla="*/ 5653807 h 6858000"/>
              <a:gd name="connsiteX323" fmla="*/ 1075396 w 12192000"/>
              <a:gd name="connsiteY323" fmla="*/ 5653514 h 6858000"/>
              <a:gd name="connsiteX324" fmla="*/ 1068424 w 12192000"/>
              <a:gd name="connsiteY324" fmla="*/ 5649335 h 6858000"/>
              <a:gd name="connsiteX325" fmla="*/ 1062858 w 12192000"/>
              <a:gd name="connsiteY325" fmla="*/ 5647349 h 6858000"/>
              <a:gd name="connsiteX326" fmla="*/ 1049520 w 12192000"/>
              <a:gd name="connsiteY326" fmla="*/ 5640476 h 6858000"/>
              <a:gd name="connsiteX327" fmla="*/ 1045864 w 12192000"/>
              <a:gd name="connsiteY327" fmla="*/ 5636633 h 6858000"/>
              <a:gd name="connsiteX328" fmla="*/ 1024186 w 12192000"/>
              <a:gd name="connsiteY328" fmla="*/ 5612300 h 6858000"/>
              <a:gd name="connsiteX329" fmla="*/ 973495 w 12192000"/>
              <a:gd name="connsiteY329" fmla="*/ 5575059 h 6858000"/>
              <a:gd name="connsiteX330" fmla="*/ 942299 w 12192000"/>
              <a:gd name="connsiteY330" fmla="*/ 5557148 h 6858000"/>
              <a:gd name="connsiteX331" fmla="*/ 859213 w 12192000"/>
              <a:gd name="connsiteY331" fmla="*/ 5504353 h 6858000"/>
              <a:gd name="connsiteX332" fmla="*/ 777621 w 12192000"/>
              <a:gd name="connsiteY332" fmla="*/ 5448518 h 6858000"/>
              <a:gd name="connsiteX333" fmla="*/ 746978 w 12192000"/>
              <a:gd name="connsiteY333" fmla="*/ 5404694 h 6858000"/>
              <a:gd name="connsiteX334" fmla="*/ 742331 w 12192000"/>
              <a:gd name="connsiteY334" fmla="*/ 5401459 h 6858000"/>
              <a:gd name="connsiteX335" fmla="*/ 728026 w 12192000"/>
              <a:gd name="connsiteY335" fmla="*/ 5397117 h 6858000"/>
              <a:gd name="connsiteX336" fmla="*/ 722379 w 12192000"/>
              <a:gd name="connsiteY336" fmla="*/ 5396227 h 6858000"/>
              <a:gd name="connsiteX337" fmla="*/ 714684 w 12192000"/>
              <a:gd name="connsiteY337" fmla="*/ 5393346 h 6858000"/>
              <a:gd name="connsiteX338" fmla="*/ 714579 w 12192000"/>
              <a:gd name="connsiteY338" fmla="*/ 5393038 h 6858000"/>
              <a:gd name="connsiteX339" fmla="*/ 707205 w 12192000"/>
              <a:gd name="connsiteY339" fmla="*/ 5390802 h 6858000"/>
              <a:gd name="connsiteX340" fmla="*/ 670052 w 12192000"/>
              <a:gd name="connsiteY340" fmla="*/ 5382838 h 6858000"/>
              <a:gd name="connsiteX341" fmla="*/ 631523 w 12192000"/>
              <a:gd name="connsiteY341" fmla="*/ 5343039 h 6858000"/>
              <a:gd name="connsiteX342" fmla="*/ 613641 w 12192000"/>
              <a:gd name="connsiteY342" fmla="*/ 5331978 h 6858000"/>
              <a:gd name="connsiteX343" fmla="*/ 604546 w 12192000"/>
              <a:gd name="connsiteY343" fmla="*/ 5324813 h 6858000"/>
              <a:gd name="connsiteX344" fmla="*/ 604272 w 12192000"/>
              <a:gd name="connsiteY344" fmla="*/ 5323553 h 6858000"/>
              <a:gd name="connsiteX345" fmla="*/ 568614 w 12192000"/>
              <a:gd name="connsiteY345" fmla="*/ 5316038 h 6858000"/>
              <a:gd name="connsiteX346" fmla="*/ 564563 w 12192000"/>
              <a:gd name="connsiteY346" fmla="*/ 5313140 h 6858000"/>
              <a:gd name="connsiteX347" fmla="*/ 540445 w 12192000"/>
              <a:gd name="connsiteY347" fmla="*/ 5310669 h 6858000"/>
              <a:gd name="connsiteX348" fmla="*/ 528452 w 12192000"/>
              <a:gd name="connsiteY348" fmla="*/ 5308096 h 6858000"/>
              <a:gd name="connsiteX349" fmla="*/ 524103 w 12192000"/>
              <a:gd name="connsiteY349" fmla="*/ 5310045 h 6858000"/>
              <a:gd name="connsiteX350" fmla="*/ 506887 w 12192000"/>
              <a:gd name="connsiteY350" fmla="*/ 5304890 h 6858000"/>
              <a:gd name="connsiteX351" fmla="*/ 505272 w 12192000"/>
              <a:gd name="connsiteY351" fmla="*/ 5303292 h 6858000"/>
              <a:gd name="connsiteX352" fmla="*/ 489724 w 12192000"/>
              <a:gd name="connsiteY352" fmla="*/ 5302789 h 6858000"/>
              <a:gd name="connsiteX353" fmla="*/ 475061 w 12192000"/>
              <a:gd name="connsiteY353" fmla="*/ 5306899 h 6858000"/>
              <a:gd name="connsiteX354" fmla="*/ 313310 w 12192000"/>
              <a:gd name="connsiteY354" fmla="*/ 5283017 h 6858000"/>
              <a:gd name="connsiteX355" fmla="*/ 121319 w 12192000"/>
              <a:gd name="connsiteY355" fmla="*/ 5205740 h 6858000"/>
              <a:gd name="connsiteX356" fmla="*/ 102916 w 12192000"/>
              <a:gd name="connsiteY356" fmla="*/ 5175442 h 6858000"/>
              <a:gd name="connsiteX357" fmla="*/ 5531 w 12192000"/>
              <a:gd name="connsiteY357" fmla="*/ 5150468 h 6858000"/>
              <a:gd name="connsiteX358" fmla="*/ 0 w 12192000"/>
              <a:gd name="connsiteY358" fmla="*/ 5148137 h 6858000"/>
              <a:gd name="connsiteX359" fmla="*/ 0 w 12192000"/>
              <a:gd name="connsiteY359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3991753 w 12192000"/>
              <a:gd name="connsiteY241" fmla="*/ 6831996 h 6858000"/>
              <a:gd name="connsiteX242" fmla="*/ 3991528 w 12192000"/>
              <a:gd name="connsiteY242" fmla="*/ 6831709 h 6858000"/>
              <a:gd name="connsiteX243" fmla="*/ 3984190 w 12192000"/>
              <a:gd name="connsiteY243" fmla="*/ 6831390 h 6858000"/>
              <a:gd name="connsiteX244" fmla="*/ 3948690 w 12192000"/>
              <a:gd name="connsiteY244" fmla="*/ 6833171 h 6858000"/>
              <a:gd name="connsiteX245" fmla="*/ 3897896 w 12192000"/>
              <a:gd name="connsiteY245" fmla="*/ 6802710 h 6858000"/>
              <a:gd name="connsiteX246" fmla="*/ 3877605 w 12192000"/>
              <a:gd name="connsiteY246" fmla="*/ 6796165 h 6858000"/>
              <a:gd name="connsiteX247" fmla="*/ 3831795 w 12192000"/>
              <a:gd name="connsiteY247" fmla="*/ 6791881 h 6858000"/>
              <a:gd name="connsiteX248" fmla="*/ 3793719 w 12192000"/>
              <a:gd name="connsiteY248" fmla="*/ 6794494 h 6858000"/>
              <a:gd name="connsiteX249" fmla="*/ 3790837 w 12192000"/>
              <a:gd name="connsiteY249" fmla="*/ 6797650 h 6858000"/>
              <a:gd name="connsiteX250" fmla="*/ 3773741 w 12192000"/>
              <a:gd name="connsiteY250" fmla="*/ 6796977 h 6858000"/>
              <a:gd name="connsiteX251" fmla="*/ 3771642 w 12192000"/>
              <a:gd name="connsiteY251" fmla="*/ 6795770 h 6858000"/>
              <a:gd name="connsiteX252" fmla="*/ 3758039 w 12192000"/>
              <a:gd name="connsiteY252" fmla="*/ 6799416 h 6858000"/>
              <a:gd name="connsiteX253" fmla="*/ 3747245 w 12192000"/>
              <a:gd name="connsiteY253" fmla="*/ 6807548 h 6858000"/>
              <a:gd name="connsiteX254" fmla="*/ 3599970 w 12192000"/>
              <a:gd name="connsiteY254" fmla="*/ 6785930 h 6858000"/>
              <a:gd name="connsiteX255" fmla="*/ 3532509 w 12192000"/>
              <a:gd name="connsiteY255" fmla="*/ 6773888 h 6858000"/>
              <a:gd name="connsiteX256" fmla="*/ 3519209 w 12192000"/>
              <a:gd name="connsiteY256" fmla="*/ 6779801 h 6858000"/>
              <a:gd name="connsiteX257" fmla="*/ 3518611 w 12192000"/>
              <a:gd name="connsiteY257" fmla="*/ 6767130 h 6858000"/>
              <a:gd name="connsiteX258" fmla="*/ 3500042 w 12192000"/>
              <a:gd name="connsiteY258" fmla="*/ 6757141 h 6858000"/>
              <a:gd name="connsiteX259" fmla="*/ 3490483 w 12192000"/>
              <a:gd name="connsiteY259" fmla="*/ 6750514 h 6858000"/>
              <a:gd name="connsiteX260" fmla="*/ 3454165 w 12192000"/>
              <a:gd name="connsiteY260" fmla="*/ 6743923 h 6858000"/>
              <a:gd name="connsiteX261" fmla="*/ 3413708 w 12192000"/>
              <a:gd name="connsiteY261" fmla="*/ 6738431 h 6858000"/>
              <a:gd name="connsiteX262" fmla="*/ 3409529 w 12192000"/>
              <a:gd name="connsiteY262" fmla="*/ 6740648 h 6858000"/>
              <a:gd name="connsiteX263" fmla="*/ 3392060 w 12192000"/>
              <a:gd name="connsiteY263" fmla="*/ 6736540 h 6858000"/>
              <a:gd name="connsiteX264" fmla="*/ 3390340 w 12192000"/>
              <a:gd name="connsiteY264" fmla="*/ 6735035 h 6858000"/>
              <a:gd name="connsiteX265" fmla="*/ 3334674 w 12192000"/>
              <a:gd name="connsiteY265" fmla="*/ 6740512 h 6858000"/>
              <a:gd name="connsiteX266" fmla="*/ 3280225 w 12192000"/>
              <a:gd name="connsiteY266" fmla="*/ 6695293 h 6858000"/>
              <a:gd name="connsiteX267" fmla="*/ 3090165 w 12192000"/>
              <a:gd name="connsiteY267" fmla="*/ 6698752 h 6858000"/>
              <a:gd name="connsiteX268" fmla="*/ 3001959 w 12192000"/>
              <a:gd name="connsiteY268" fmla="*/ 6660812 h 6858000"/>
              <a:gd name="connsiteX269" fmla="*/ 2981461 w 12192000"/>
              <a:gd name="connsiteY269" fmla="*/ 6631565 h 6858000"/>
              <a:gd name="connsiteX270" fmla="*/ 2781735 w 12192000"/>
              <a:gd name="connsiteY270" fmla="*/ 6582305 h 6858000"/>
              <a:gd name="connsiteX271" fmla="*/ 2733334 w 12192000"/>
              <a:gd name="connsiteY271" fmla="*/ 6560298 h 6858000"/>
              <a:gd name="connsiteX272" fmla="*/ 2685391 w 12192000"/>
              <a:gd name="connsiteY272" fmla="*/ 6560172 h 6858000"/>
              <a:gd name="connsiteX273" fmla="*/ 2668962 w 12192000"/>
              <a:gd name="connsiteY273" fmla="*/ 6547670 h 6858000"/>
              <a:gd name="connsiteX274" fmla="*/ 2666187 w 12192000"/>
              <a:gd name="connsiteY274" fmla="*/ 6545304 h 6858000"/>
              <a:gd name="connsiteX275" fmla="*/ 2653807 w 12192000"/>
              <a:gd name="connsiteY275" fmla="*/ 6540428 h 6858000"/>
              <a:gd name="connsiteX276" fmla="*/ 2629400 w 12192000"/>
              <a:gd name="connsiteY276" fmla="*/ 6496730 h 6858000"/>
              <a:gd name="connsiteX277" fmla="*/ 2611193 w 12192000"/>
              <a:gd name="connsiteY277" fmla="*/ 6514476 h 6858000"/>
              <a:gd name="connsiteX278" fmla="*/ 2528835 w 12192000"/>
              <a:gd name="connsiteY278" fmla="*/ 6487649 h 6858000"/>
              <a:gd name="connsiteX279" fmla="*/ 2514424 w 12192000"/>
              <a:gd name="connsiteY279" fmla="*/ 6486794 h 6858000"/>
              <a:gd name="connsiteX280" fmla="*/ 2471857 w 12192000"/>
              <a:gd name="connsiteY280" fmla="*/ 6467930 h 6858000"/>
              <a:gd name="connsiteX281" fmla="*/ 2406746 w 12192000"/>
              <a:gd name="connsiteY281" fmla="*/ 6449571 h 6858000"/>
              <a:gd name="connsiteX282" fmla="*/ 2375430 w 12192000"/>
              <a:gd name="connsiteY282" fmla="*/ 6436198 h 6858000"/>
              <a:gd name="connsiteX283" fmla="*/ 2361493 w 12192000"/>
              <a:gd name="connsiteY283" fmla="*/ 6435403 h 6858000"/>
              <a:gd name="connsiteX284" fmla="*/ 2350645 w 12192000"/>
              <a:gd name="connsiteY284" fmla="*/ 6424146 h 6858000"/>
              <a:gd name="connsiteX285" fmla="*/ 2348985 w 12192000"/>
              <a:gd name="connsiteY285" fmla="*/ 6417814 h 6858000"/>
              <a:gd name="connsiteX286" fmla="*/ 2330080 w 12192000"/>
              <a:gd name="connsiteY286" fmla="*/ 6414668 h 6858000"/>
              <a:gd name="connsiteX287" fmla="*/ 2316586 w 12192000"/>
              <a:gd name="connsiteY287" fmla="*/ 6377565 h 6858000"/>
              <a:gd name="connsiteX288" fmla="*/ 2284680 w 12192000"/>
              <a:gd name="connsiteY288" fmla="*/ 6395205 h 6858000"/>
              <a:gd name="connsiteX289" fmla="*/ 2263087 w 12192000"/>
              <a:gd name="connsiteY289" fmla="*/ 6382363 h 6858000"/>
              <a:gd name="connsiteX290" fmla="*/ 2256073 w 12192000"/>
              <a:gd name="connsiteY290" fmla="*/ 6379356 h 6858000"/>
              <a:gd name="connsiteX291" fmla="*/ 2252816 w 12192000"/>
              <a:gd name="connsiteY291" fmla="*/ 6325531 h 6858000"/>
              <a:gd name="connsiteX292" fmla="*/ 2167979 w 12192000"/>
              <a:gd name="connsiteY292" fmla="*/ 6306176 h 6858000"/>
              <a:gd name="connsiteX293" fmla="*/ 2139905 w 12192000"/>
              <a:gd name="connsiteY293" fmla="*/ 6283989 h 6858000"/>
              <a:gd name="connsiteX294" fmla="*/ 2106696 w 12192000"/>
              <a:gd name="connsiteY294" fmla="*/ 6280970 h 6858000"/>
              <a:gd name="connsiteX295" fmla="*/ 2063279 w 12192000"/>
              <a:gd name="connsiteY295" fmla="*/ 6230326 h 6858000"/>
              <a:gd name="connsiteX296" fmla="*/ 1961177 w 12192000"/>
              <a:gd name="connsiteY296" fmla="*/ 6175750 h 6858000"/>
              <a:gd name="connsiteX297" fmla="*/ 1940650 w 12192000"/>
              <a:gd name="connsiteY297" fmla="*/ 6163189 h 6858000"/>
              <a:gd name="connsiteX298" fmla="*/ 1927814 w 12192000"/>
              <a:gd name="connsiteY298" fmla="*/ 6148653 h 6858000"/>
              <a:gd name="connsiteX299" fmla="*/ 1929028 w 12192000"/>
              <a:gd name="connsiteY299" fmla="*/ 6142021 h 6858000"/>
              <a:gd name="connsiteX300" fmla="*/ 1918509 w 12192000"/>
              <a:gd name="connsiteY300" fmla="*/ 6134512 h 6858000"/>
              <a:gd name="connsiteX301" fmla="*/ 1916718 w 12192000"/>
              <a:gd name="connsiteY301" fmla="*/ 6131733 h 6858000"/>
              <a:gd name="connsiteX302" fmla="*/ 1905431 w 12192000"/>
              <a:gd name="connsiteY302" fmla="*/ 6116581 h 6858000"/>
              <a:gd name="connsiteX303" fmla="*/ 1856375 w 12192000"/>
              <a:gd name="connsiteY303" fmla="*/ 6103646 h 6858000"/>
              <a:gd name="connsiteX304" fmla="*/ 1776358 w 12192000"/>
              <a:gd name="connsiteY304" fmla="*/ 6031568 h 6858000"/>
              <a:gd name="connsiteX305" fmla="*/ 1633798 w 12192000"/>
              <a:gd name="connsiteY305" fmla="*/ 5975947 h 6858000"/>
              <a:gd name="connsiteX306" fmla="*/ 1419833 w 12192000"/>
              <a:gd name="connsiteY306" fmla="*/ 5862012 h 6858000"/>
              <a:gd name="connsiteX307" fmla="*/ 1293711 w 12192000"/>
              <a:gd name="connsiteY307" fmla="*/ 5780774 h 6858000"/>
              <a:gd name="connsiteX308" fmla="*/ 1276884 w 12192000"/>
              <a:gd name="connsiteY308" fmla="*/ 5781282 h 6858000"/>
              <a:gd name="connsiteX309" fmla="*/ 1260832 w 12192000"/>
              <a:gd name="connsiteY309" fmla="*/ 5777530 h 6858000"/>
              <a:gd name="connsiteX310" fmla="*/ 1259737 w 12192000"/>
              <a:gd name="connsiteY310" fmla="*/ 5775777 h 6858000"/>
              <a:gd name="connsiteX311" fmla="*/ 1243663 w 12192000"/>
              <a:gd name="connsiteY311" fmla="*/ 5767569 h 6858000"/>
              <a:gd name="connsiteX312" fmla="*/ 1238401 w 12192000"/>
              <a:gd name="connsiteY312" fmla="*/ 5768358 h 6858000"/>
              <a:gd name="connsiteX313" fmla="*/ 1226827 w 12192000"/>
              <a:gd name="connsiteY313" fmla="*/ 5763537 h 6858000"/>
              <a:gd name="connsiteX314" fmla="*/ 1217625 w 12192000"/>
              <a:gd name="connsiteY314" fmla="*/ 5736129 h 6858000"/>
              <a:gd name="connsiteX315" fmla="*/ 1164932 w 12192000"/>
              <a:gd name="connsiteY315" fmla="*/ 5738590 h 6858000"/>
              <a:gd name="connsiteX316" fmla="*/ 1165111 w 12192000"/>
              <a:gd name="connsiteY316" fmla="*/ 5737421 h 6858000"/>
              <a:gd name="connsiteX317" fmla="*/ 1158259 w 12192000"/>
              <a:gd name="connsiteY317" fmla="*/ 5729163 h 6858000"/>
              <a:gd name="connsiteX318" fmla="*/ 1143665 w 12192000"/>
              <a:gd name="connsiteY318" fmla="*/ 5715599 h 6858000"/>
              <a:gd name="connsiteX319" fmla="*/ 1123147 w 12192000"/>
              <a:gd name="connsiteY319" fmla="*/ 5657211 h 6858000"/>
              <a:gd name="connsiteX320" fmla="*/ 1082268 w 12192000"/>
              <a:gd name="connsiteY320" fmla="*/ 5657351 h 6858000"/>
              <a:gd name="connsiteX321" fmla="*/ 1075393 w 12192000"/>
              <a:gd name="connsiteY321" fmla="*/ 5653807 h 6858000"/>
              <a:gd name="connsiteX322" fmla="*/ 1075396 w 12192000"/>
              <a:gd name="connsiteY322" fmla="*/ 5653514 h 6858000"/>
              <a:gd name="connsiteX323" fmla="*/ 1068424 w 12192000"/>
              <a:gd name="connsiteY323" fmla="*/ 5649335 h 6858000"/>
              <a:gd name="connsiteX324" fmla="*/ 1062858 w 12192000"/>
              <a:gd name="connsiteY324" fmla="*/ 5647349 h 6858000"/>
              <a:gd name="connsiteX325" fmla="*/ 1049520 w 12192000"/>
              <a:gd name="connsiteY325" fmla="*/ 5640476 h 6858000"/>
              <a:gd name="connsiteX326" fmla="*/ 1045864 w 12192000"/>
              <a:gd name="connsiteY326" fmla="*/ 5636633 h 6858000"/>
              <a:gd name="connsiteX327" fmla="*/ 1024186 w 12192000"/>
              <a:gd name="connsiteY327" fmla="*/ 5612300 h 6858000"/>
              <a:gd name="connsiteX328" fmla="*/ 973495 w 12192000"/>
              <a:gd name="connsiteY328" fmla="*/ 5575059 h 6858000"/>
              <a:gd name="connsiteX329" fmla="*/ 942299 w 12192000"/>
              <a:gd name="connsiteY329" fmla="*/ 5557148 h 6858000"/>
              <a:gd name="connsiteX330" fmla="*/ 859213 w 12192000"/>
              <a:gd name="connsiteY330" fmla="*/ 5504353 h 6858000"/>
              <a:gd name="connsiteX331" fmla="*/ 777621 w 12192000"/>
              <a:gd name="connsiteY331" fmla="*/ 5448518 h 6858000"/>
              <a:gd name="connsiteX332" fmla="*/ 746978 w 12192000"/>
              <a:gd name="connsiteY332" fmla="*/ 5404694 h 6858000"/>
              <a:gd name="connsiteX333" fmla="*/ 742331 w 12192000"/>
              <a:gd name="connsiteY333" fmla="*/ 5401459 h 6858000"/>
              <a:gd name="connsiteX334" fmla="*/ 728026 w 12192000"/>
              <a:gd name="connsiteY334" fmla="*/ 5397117 h 6858000"/>
              <a:gd name="connsiteX335" fmla="*/ 722379 w 12192000"/>
              <a:gd name="connsiteY335" fmla="*/ 5396227 h 6858000"/>
              <a:gd name="connsiteX336" fmla="*/ 714684 w 12192000"/>
              <a:gd name="connsiteY336" fmla="*/ 5393346 h 6858000"/>
              <a:gd name="connsiteX337" fmla="*/ 714579 w 12192000"/>
              <a:gd name="connsiteY337" fmla="*/ 5393038 h 6858000"/>
              <a:gd name="connsiteX338" fmla="*/ 707205 w 12192000"/>
              <a:gd name="connsiteY338" fmla="*/ 5390802 h 6858000"/>
              <a:gd name="connsiteX339" fmla="*/ 670052 w 12192000"/>
              <a:gd name="connsiteY339" fmla="*/ 5382838 h 6858000"/>
              <a:gd name="connsiteX340" fmla="*/ 631523 w 12192000"/>
              <a:gd name="connsiteY340" fmla="*/ 5343039 h 6858000"/>
              <a:gd name="connsiteX341" fmla="*/ 613641 w 12192000"/>
              <a:gd name="connsiteY341" fmla="*/ 5331978 h 6858000"/>
              <a:gd name="connsiteX342" fmla="*/ 604546 w 12192000"/>
              <a:gd name="connsiteY342" fmla="*/ 5324813 h 6858000"/>
              <a:gd name="connsiteX343" fmla="*/ 604272 w 12192000"/>
              <a:gd name="connsiteY343" fmla="*/ 5323553 h 6858000"/>
              <a:gd name="connsiteX344" fmla="*/ 568614 w 12192000"/>
              <a:gd name="connsiteY344" fmla="*/ 5316038 h 6858000"/>
              <a:gd name="connsiteX345" fmla="*/ 564563 w 12192000"/>
              <a:gd name="connsiteY345" fmla="*/ 5313140 h 6858000"/>
              <a:gd name="connsiteX346" fmla="*/ 540445 w 12192000"/>
              <a:gd name="connsiteY346" fmla="*/ 5310669 h 6858000"/>
              <a:gd name="connsiteX347" fmla="*/ 528452 w 12192000"/>
              <a:gd name="connsiteY347" fmla="*/ 5308096 h 6858000"/>
              <a:gd name="connsiteX348" fmla="*/ 524103 w 12192000"/>
              <a:gd name="connsiteY348" fmla="*/ 5310045 h 6858000"/>
              <a:gd name="connsiteX349" fmla="*/ 506887 w 12192000"/>
              <a:gd name="connsiteY349" fmla="*/ 5304890 h 6858000"/>
              <a:gd name="connsiteX350" fmla="*/ 505272 w 12192000"/>
              <a:gd name="connsiteY350" fmla="*/ 5303292 h 6858000"/>
              <a:gd name="connsiteX351" fmla="*/ 489724 w 12192000"/>
              <a:gd name="connsiteY351" fmla="*/ 5302789 h 6858000"/>
              <a:gd name="connsiteX352" fmla="*/ 475061 w 12192000"/>
              <a:gd name="connsiteY352" fmla="*/ 5306899 h 6858000"/>
              <a:gd name="connsiteX353" fmla="*/ 313310 w 12192000"/>
              <a:gd name="connsiteY353" fmla="*/ 5283017 h 6858000"/>
              <a:gd name="connsiteX354" fmla="*/ 121319 w 12192000"/>
              <a:gd name="connsiteY354" fmla="*/ 5205740 h 6858000"/>
              <a:gd name="connsiteX355" fmla="*/ 102916 w 12192000"/>
              <a:gd name="connsiteY355" fmla="*/ 5175442 h 6858000"/>
              <a:gd name="connsiteX356" fmla="*/ 5531 w 12192000"/>
              <a:gd name="connsiteY356" fmla="*/ 5150468 h 6858000"/>
              <a:gd name="connsiteX357" fmla="*/ 0 w 12192000"/>
              <a:gd name="connsiteY357" fmla="*/ 5148137 h 6858000"/>
              <a:gd name="connsiteX358" fmla="*/ 0 w 12192000"/>
              <a:gd name="connsiteY358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3991753 w 12192000"/>
              <a:gd name="connsiteY241" fmla="*/ 6831996 h 6858000"/>
              <a:gd name="connsiteX242" fmla="*/ 3991528 w 12192000"/>
              <a:gd name="connsiteY242" fmla="*/ 6831709 h 6858000"/>
              <a:gd name="connsiteX243" fmla="*/ 3984190 w 12192000"/>
              <a:gd name="connsiteY243" fmla="*/ 6831390 h 6858000"/>
              <a:gd name="connsiteX244" fmla="*/ 3948690 w 12192000"/>
              <a:gd name="connsiteY244" fmla="*/ 6833171 h 6858000"/>
              <a:gd name="connsiteX245" fmla="*/ 3897896 w 12192000"/>
              <a:gd name="connsiteY245" fmla="*/ 6802710 h 6858000"/>
              <a:gd name="connsiteX246" fmla="*/ 3877605 w 12192000"/>
              <a:gd name="connsiteY246" fmla="*/ 6796165 h 6858000"/>
              <a:gd name="connsiteX247" fmla="*/ 3831795 w 12192000"/>
              <a:gd name="connsiteY247" fmla="*/ 6791881 h 6858000"/>
              <a:gd name="connsiteX248" fmla="*/ 3793719 w 12192000"/>
              <a:gd name="connsiteY248" fmla="*/ 6794494 h 6858000"/>
              <a:gd name="connsiteX249" fmla="*/ 3790837 w 12192000"/>
              <a:gd name="connsiteY249" fmla="*/ 6797650 h 6858000"/>
              <a:gd name="connsiteX250" fmla="*/ 3773741 w 12192000"/>
              <a:gd name="connsiteY250" fmla="*/ 6796977 h 6858000"/>
              <a:gd name="connsiteX251" fmla="*/ 3771642 w 12192000"/>
              <a:gd name="connsiteY251" fmla="*/ 6795770 h 6858000"/>
              <a:gd name="connsiteX252" fmla="*/ 3758039 w 12192000"/>
              <a:gd name="connsiteY252" fmla="*/ 6799416 h 6858000"/>
              <a:gd name="connsiteX253" fmla="*/ 3747245 w 12192000"/>
              <a:gd name="connsiteY253" fmla="*/ 6807548 h 6858000"/>
              <a:gd name="connsiteX254" fmla="*/ 3599970 w 12192000"/>
              <a:gd name="connsiteY254" fmla="*/ 6785930 h 6858000"/>
              <a:gd name="connsiteX255" fmla="*/ 3532509 w 12192000"/>
              <a:gd name="connsiteY255" fmla="*/ 6773888 h 6858000"/>
              <a:gd name="connsiteX256" fmla="*/ 3519209 w 12192000"/>
              <a:gd name="connsiteY256" fmla="*/ 6779801 h 6858000"/>
              <a:gd name="connsiteX257" fmla="*/ 3518611 w 12192000"/>
              <a:gd name="connsiteY257" fmla="*/ 6767130 h 6858000"/>
              <a:gd name="connsiteX258" fmla="*/ 3500042 w 12192000"/>
              <a:gd name="connsiteY258" fmla="*/ 6757141 h 6858000"/>
              <a:gd name="connsiteX259" fmla="*/ 3490483 w 12192000"/>
              <a:gd name="connsiteY259" fmla="*/ 6750514 h 6858000"/>
              <a:gd name="connsiteX260" fmla="*/ 3454165 w 12192000"/>
              <a:gd name="connsiteY260" fmla="*/ 6743923 h 6858000"/>
              <a:gd name="connsiteX261" fmla="*/ 3413708 w 12192000"/>
              <a:gd name="connsiteY261" fmla="*/ 6738431 h 6858000"/>
              <a:gd name="connsiteX262" fmla="*/ 3409529 w 12192000"/>
              <a:gd name="connsiteY262" fmla="*/ 6740648 h 6858000"/>
              <a:gd name="connsiteX263" fmla="*/ 3392060 w 12192000"/>
              <a:gd name="connsiteY263" fmla="*/ 6736540 h 6858000"/>
              <a:gd name="connsiteX264" fmla="*/ 3390340 w 12192000"/>
              <a:gd name="connsiteY264" fmla="*/ 6735035 h 6858000"/>
              <a:gd name="connsiteX265" fmla="*/ 3334674 w 12192000"/>
              <a:gd name="connsiteY265" fmla="*/ 6740512 h 6858000"/>
              <a:gd name="connsiteX266" fmla="*/ 3280225 w 12192000"/>
              <a:gd name="connsiteY266" fmla="*/ 6695293 h 6858000"/>
              <a:gd name="connsiteX267" fmla="*/ 3090165 w 12192000"/>
              <a:gd name="connsiteY267" fmla="*/ 6698752 h 6858000"/>
              <a:gd name="connsiteX268" fmla="*/ 3001959 w 12192000"/>
              <a:gd name="connsiteY268" fmla="*/ 6660812 h 6858000"/>
              <a:gd name="connsiteX269" fmla="*/ 2981461 w 12192000"/>
              <a:gd name="connsiteY269" fmla="*/ 6631565 h 6858000"/>
              <a:gd name="connsiteX270" fmla="*/ 2781735 w 12192000"/>
              <a:gd name="connsiteY270" fmla="*/ 6582305 h 6858000"/>
              <a:gd name="connsiteX271" fmla="*/ 2733334 w 12192000"/>
              <a:gd name="connsiteY271" fmla="*/ 6560298 h 6858000"/>
              <a:gd name="connsiteX272" fmla="*/ 2685391 w 12192000"/>
              <a:gd name="connsiteY272" fmla="*/ 6560172 h 6858000"/>
              <a:gd name="connsiteX273" fmla="*/ 2668962 w 12192000"/>
              <a:gd name="connsiteY273" fmla="*/ 6547670 h 6858000"/>
              <a:gd name="connsiteX274" fmla="*/ 2666187 w 12192000"/>
              <a:gd name="connsiteY274" fmla="*/ 6545304 h 6858000"/>
              <a:gd name="connsiteX275" fmla="*/ 2653807 w 12192000"/>
              <a:gd name="connsiteY275" fmla="*/ 6540428 h 6858000"/>
              <a:gd name="connsiteX276" fmla="*/ 2629400 w 12192000"/>
              <a:gd name="connsiteY276" fmla="*/ 6496730 h 6858000"/>
              <a:gd name="connsiteX277" fmla="*/ 2611193 w 12192000"/>
              <a:gd name="connsiteY277" fmla="*/ 6514476 h 6858000"/>
              <a:gd name="connsiteX278" fmla="*/ 2528835 w 12192000"/>
              <a:gd name="connsiteY278" fmla="*/ 6487649 h 6858000"/>
              <a:gd name="connsiteX279" fmla="*/ 2514424 w 12192000"/>
              <a:gd name="connsiteY279" fmla="*/ 6486794 h 6858000"/>
              <a:gd name="connsiteX280" fmla="*/ 2471857 w 12192000"/>
              <a:gd name="connsiteY280" fmla="*/ 6467930 h 6858000"/>
              <a:gd name="connsiteX281" fmla="*/ 2406746 w 12192000"/>
              <a:gd name="connsiteY281" fmla="*/ 6449571 h 6858000"/>
              <a:gd name="connsiteX282" fmla="*/ 2375430 w 12192000"/>
              <a:gd name="connsiteY282" fmla="*/ 6436198 h 6858000"/>
              <a:gd name="connsiteX283" fmla="*/ 2361493 w 12192000"/>
              <a:gd name="connsiteY283" fmla="*/ 6435403 h 6858000"/>
              <a:gd name="connsiteX284" fmla="*/ 2350645 w 12192000"/>
              <a:gd name="connsiteY284" fmla="*/ 6424146 h 6858000"/>
              <a:gd name="connsiteX285" fmla="*/ 2348985 w 12192000"/>
              <a:gd name="connsiteY285" fmla="*/ 6417814 h 6858000"/>
              <a:gd name="connsiteX286" fmla="*/ 2330080 w 12192000"/>
              <a:gd name="connsiteY286" fmla="*/ 6414668 h 6858000"/>
              <a:gd name="connsiteX287" fmla="*/ 2316586 w 12192000"/>
              <a:gd name="connsiteY287" fmla="*/ 6377565 h 6858000"/>
              <a:gd name="connsiteX288" fmla="*/ 2284680 w 12192000"/>
              <a:gd name="connsiteY288" fmla="*/ 6395205 h 6858000"/>
              <a:gd name="connsiteX289" fmla="*/ 2263087 w 12192000"/>
              <a:gd name="connsiteY289" fmla="*/ 6382363 h 6858000"/>
              <a:gd name="connsiteX290" fmla="*/ 2256073 w 12192000"/>
              <a:gd name="connsiteY290" fmla="*/ 6379356 h 6858000"/>
              <a:gd name="connsiteX291" fmla="*/ 2252816 w 12192000"/>
              <a:gd name="connsiteY291" fmla="*/ 6325531 h 6858000"/>
              <a:gd name="connsiteX292" fmla="*/ 2167979 w 12192000"/>
              <a:gd name="connsiteY292" fmla="*/ 6306176 h 6858000"/>
              <a:gd name="connsiteX293" fmla="*/ 2139905 w 12192000"/>
              <a:gd name="connsiteY293" fmla="*/ 6283989 h 6858000"/>
              <a:gd name="connsiteX294" fmla="*/ 2106696 w 12192000"/>
              <a:gd name="connsiteY294" fmla="*/ 6280970 h 6858000"/>
              <a:gd name="connsiteX295" fmla="*/ 2063279 w 12192000"/>
              <a:gd name="connsiteY295" fmla="*/ 6230326 h 6858000"/>
              <a:gd name="connsiteX296" fmla="*/ 1961177 w 12192000"/>
              <a:gd name="connsiteY296" fmla="*/ 6175750 h 6858000"/>
              <a:gd name="connsiteX297" fmla="*/ 1940650 w 12192000"/>
              <a:gd name="connsiteY297" fmla="*/ 6163189 h 6858000"/>
              <a:gd name="connsiteX298" fmla="*/ 1927814 w 12192000"/>
              <a:gd name="connsiteY298" fmla="*/ 6148653 h 6858000"/>
              <a:gd name="connsiteX299" fmla="*/ 1929028 w 12192000"/>
              <a:gd name="connsiteY299" fmla="*/ 6142021 h 6858000"/>
              <a:gd name="connsiteX300" fmla="*/ 1918509 w 12192000"/>
              <a:gd name="connsiteY300" fmla="*/ 6134512 h 6858000"/>
              <a:gd name="connsiteX301" fmla="*/ 1916718 w 12192000"/>
              <a:gd name="connsiteY301" fmla="*/ 6131733 h 6858000"/>
              <a:gd name="connsiteX302" fmla="*/ 1905431 w 12192000"/>
              <a:gd name="connsiteY302" fmla="*/ 6116581 h 6858000"/>
              <a:gd name="connsiteX303" fmla="*/ 1856375 w 12192000"/>
              <a:gd name="connsiteY303" fmla="*/ 6103646 h 6858000"/>
              <a:gd name="connsiteX304" fmla="*/ 1776358 w 12192000"/>
              <a:gd name="connsiteY304" fmla="*/ 6031568 h 6858000"/>
              <a:gd name="connsiteX305" fmla="*/ 1595698 w 12192000"/>
              <a:gd name="connsiteY305" fmla="*/ 5937847 h 6858000"/>
              <a:gd name="connsiteX306" fmla="*/ 1419833 w 12192000"/>
              <a:gd name="connsiteY306" fmla="*/ 5862012 h 6858000"/>
              <a:gd name="connsiteX307" fmla="*/ 1293711 w 12192000"/>
              <a:gd name="connsiteY307" fmla="*/ 5780774 h 6858000"/>
              <a:gd name="connsiteX308" fmla="*/ 1276884 w 12192000"/>
              <a:gd name="connsiteY308" fmla="*/ 5781282 h 6858000"/>
              <a:gd name="connsiteX309" fmla="*/ 1260832 w 12192000"/>
              <a:gd name="connsiteY309" fmla="*/ 5777530 h 6858000"/>
              <a:gd name="connsiteX310" fmla="*/ 1259737 w 12192000"/>
              <a:gd name="connsiteY310" fmla="*/ 5775777 h 6858000"/>
              <a:gd name="connsiteX311" fmla="*/ 1243663 w 12192000"/>
              <a:gd name="connsiteY311" fmla="*/ 5767569 h 6858000"/>
              <a:gd name="connsiteX312" fmla="*/ 1238401 w 12192000"/>
              <a:gd name="connsiteY312" fmla="*/ 5768358 h 6858000"/>
              <a:gd name="connsiteX313" fmla="*/ 1226827 w 12192000"/>
              <a:gd name="connsiteY313" fmla="*/ 5763537 h 6858000"/>
              <a:gd name="connsiteX314" fmla="*/ 1217625 w 12192000"/>
              <a:gd name="connsiteY314" fmla="*/ 5736129 h 6858000"/>
              <a:gd name="connsiteX315" fmla="*/ 1164932 w 12192000"/>
              <a:gd name="connsiteY315" fmla="*/ 5738590 h 6858000"/>
              <a:gd name="connsiteX316" fmla="*/ 1165111 w 12192000"/>
              <a:gd name="connsiteY316" fmla="*/ 5737421 h 6858000"/>
              <a:gd name="connsiteX317" fmla="*/ 1158259 w 12192000"/>
              <a:gd name="connsiteY317" fmla="*/ 5729163 h 6858000"/>
              <a:gd name="connsiteX318" fmla="*/ 1143665 w 12192000"/>
              <a:gd name="connsiteY318" fmla="*/ 5715599 h 6858000"/>
              <a:gd name="connsiteX319" fmla="*/ 1123147 w 12192000"/>
              <a:gd name="connsiteY319" fmla="*/ 5657211 h 6858000"/>
              <a:gd name="connsiteX320" fmla="*/ 1082268 w 12192000"/>
              <a:gd name="connsiteY320" fmla="*/ 5657351 h 6858000"/>
              <a:gd name="connsiteX321" fmla="*/ 1075393 w 12192000"/>
              <a:gd name="connsiteY321" fmla="*/ 5653807 h 6858000"/>
              <a:gd name="connsiteX322" fmla="*/ 1075396 w 12192000"/>
              <a:gd name="connsiteY322" fmla="*/ 5653514 h 6858000"/>
              <a:gd name="connsiteX323" fmla="*/ 1068424 w 12192000"/>
              <a:gd name="connsiteY323" fmla="*/ 5649335 h 6858000"/>
              <a:gd name="connsiteX324" fmla="*/ 1062858 w 12192000"/>
              <a:gd name="connsiteY324" fmla="*/ 5647349 h 6858000"/>
              <a:gd name="connsiteX325" fmla="*/ 1049520 w 12192000"/>
              <a:gd name="connsiteY325" fmla="*/ 5640476 h 6858000"/>
              <a:gd name="connsiteX326" fmla="*/ 1045864 w 12192000"/>
              <a:gd name="connsiteY326" fmla="*/ 5636633 h 6858000"/>
              <a:gd name="connsiteX327" fmla="*/ 1024186 w 12192000"/>
              <a:gd name="connsiteY327" fmla="*/ 5612300 h 6858000"/>
              <a:gd name="connsiteX328" fmla="*/ 973495 w 12192000"/>
              <a:gd name="connsiteY328" fmla="*/ 5575059 h 6858000"/>
              <a:gd name="connsiteX329" fmla="*/ 942299 w 12192000"/>
              <a:gd name="connsiteY329" fmla="*/ 5557148 h 6858000"/>
              <a:gd name="connsiteX330" fmla="*/ 859213 w 12192000"/>
              <a:gd name="connsiteY330" fmla="*/ 5504353 h 6858000"/>
              <a:gd name="connsiteX331" fmla="*/ 777621 w 12192000"/>
              <a:gd name="connsiteY331" fmla="*/ 5448518 h 6858000"/>
              <a:gd name="connsiteX332" fmla="*/ 746978 w 12192000"/>
              <a:gd name="connsiteY332" fmla="*/ 5404694 h 6858000"/>
              <a:gd name="connsiteX333" fmla="*/ 742331 w 12192000"/>
              <a:gd name="connsiteY333" fmla="*/ 5401459 h 6858000"/>
              <a:gd name="connsiteX334" fmla="*/ 728026 w 12192000"/>
              <a:gd name="connsiteY334" fmla="*/ 5397117 h 6858000"/>
              <a:gd name="connsiteX335" fmla="*/ 722379 w 12192000"/>
              <a:gd name="connsiteY335" fmla="*/ 5396227 h 6858000"/>
              <a:gd name="connsiteX336" fmla="*/ 714684 w 12192000"/>
              <a:gd name="connsiteY336" fmla="*/ 5393346 h 6858000"/>
              <a:gd name="connsiteX337" fmla="*/ 714579 w 12192000"/>
              <a:gd name="connsiteY337" fmla="*/ 5393038 h 6858000"/>
              <a:gd name="connsiteX338" fmla="*/ 707205 w 12192000"/>
              <a:gd name="connsiteY338" fmla="*/ 5390802 h 6858000"/>
              <a:gd name="connsiteX339" fmla="*/ 670052 w 12192000"/>
              <a:gd name="connsiteY339" fmla="*/ 5382838 h 6858000"/>
              <a:gd name="connsiteX340" fmla="*/ 631523 w 12192000"/>
              <a:gd name="connsiteY340" fmla="*/ 5343039 h 6858000"/>
              <a:gd name="connsiteX341" fmla="*/ 613641 w 12192000"/>
              <a:gd name="connsiteY341" fmla="*/ 5331978 h 6858000"/>
              <a:gd name="connsiteX342" fmla="*/ 604546 w 12192000"/>
              <a:gd name="connsiteY342" fmla="*/ 5324813 h 6858000"/>
              <a:gd name="connsiteX343" fmla="*/ 604272 w 12192000"/>
              <a:gd name="connsiteY343" fmla="*/ 5323553 h 6858000"/>
              <a:gd name="connsiteX344" fmla="*/ 568614 w 12192000"/>
              <a:gd name="connsiteY344" fmla="*/ 5316038 h 6858000"/>
              <a:gd name="connsiteX345" fmla="*/ 564563 w 12192000"/>
              <a:gd name="connsiteY345" fmla="*/ 5313140 h 6858000"/>
              <a:gd name="connsiteX346" fmla="*/ 540445 w 12192000"/>
              <a:gd name="connsiteY346" fmla="*/ 5310669 h 6858000"/>
              <a:gd name="connsiteX347" fmla="*/ 528452 w 12192000"/>
              <a:gd name="connsiteY347" fmla="*/ 5308096 h 6858000"/>
              <a:gd name="connsiteX348" fmla="*/ 524103 w 12192000"/>
              <a:gd name="connsiteY348" fmla="*/ 5310045 h 6858000"/>
              <a:gd name="connsiteX349" fmla="*/ 506887 w 12192000"/>
              <a:gd name="connsiteY349" fmla="*/ 5304890 h 6858000"/>
              <a:gd name="connsiteX350" fmla="*/ 505272 w 12192000"/>
              <a:gd name="connsiteY350" fmla="*/ 5303292 h 6858000"/>
              <a:gd name="connsiteX351" fmla="*/ 489724 w 12192000"/>
              <a:gd name="connsiteY351" fmla="*/ 5302789 h 6858000"/>
              <a:gd name="connsiteX352" fmla="*/ 475061 w 12192000"/>
              <a:gd name="connsiteY352" fmla="*/ 5306899 h 6858000"/>
              <a:gd name="connsiteX353" fmla="*/ 313310 w 12192000"/>
              <a:gd name="connsiteY353" fmla="*/ 5283017 h 6858000"/>
              <a:gd name="connsiteX354" fmla="*/ 121319 w 12192000"/>
              <a:gd name="connsiteY354" fmla="*/ 5205740 h 6858000"/>
              <a:gd name="connsiteX355" fmla="*/ 102916 w 12192000"/>
              <a:gd name="connsiteY355" fmla="*/ 5175442 h 6858000"/>
              <a:gd name="connsiteX356" fmla="*/ 5531 w 12192000"/>
              <a:gd name="connsiteY356" fmla="*/ 5150468 h 6858000"/>
              <a:gd name="connsiteX357" fmla="*/ 0 w 12192000"/>
              <a:gd name="connsiteY357" fmla="*/ 5148137 h 6858000"/>
              <a:gd name="connsiteX358" fmla="*/ 0 w 12192000"/>
              <a:gd name="connsiteY358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3991753 w 12192000"/>
              <a:gd name="connsiteY241" fmla="*/ 6831996 h 6858000"/>
              <a:gd name="connsiteX242" fmla="*/ 3991528 w 12192000"/>
              <a:gd name="connsiteY242" fmla="*/ 6831709 h 6858000"/>
              <a:gd name="connsiteX243" fmla="*/ 3984190 w 12192000"/>
              <a:gd name="connsiteY243" fmla="*/ 6831390 h 6858000"/>
              <a:gd name="connsiteX244" fmla="*/ 3948690 w 12192000"/>
              <a:gd name="connsiteY244" fmla="*/ 6833171 h 6858000"/>
              <a:gd name="connsiteX245" fmla="*/ 3897896 w 12192000"/>
              <a:gd name="connsiteY245" fmla="*/ 6802710 h 6858000"/>
              <a:gd name="connsiteX246" fmla="*/ 3877605 w 12192000"/>
              <a:gd name="connsiteY246" fmla="*/ 6796165 h 6858000"/>
              <a:gd name="connsiteX247" fmla="*/ 3831795 w 12192000"/>
              <a:gd name="connsiteY247" fmla="*/ 6791881 h 6858000"/>
              <a:gd name="connsiteX248" fmla="*/ 3793719 w 12192000"/>
              <a:gd name="connsiteY248" fmla="*/ 6794494 h 6858000"/>
              <a:gd name="connsiteX249" fmla="*/ 3790837 w 12192000"/>
              <a:gd name="connsiteY249" fmla="*/ 6797650 h 6858000"/>
              <a:gd name="connsiteX250" fmla="*/ 3773741 w 12192000"/>
              <a:gd name="connsiteY250" fmla="*/ 6796977 h 6858000"/>
              <a:gd name="connsiteX251" fmla="*/ 3771642 w 12192000"/>
              <a:gd name="connsiteY251" fmla="*/ 6795770 h 6858000"/>
              <a:gd name="connsiteX252" fmla="*/ 3758039 w 12192000"/>
              <a:gd name="connsiteY252" fmla="*/ 6799416 h 6858000"/>
              <a:gd name="connsiteX253" fmla="*/ 3747245 w 12192000"/>
              <a:gd name="connsiteY253" fmla="*/ 6807548 h 6858000"/>
              <a:gd name="connsiteX254" fmla="*/ 3599970 w 12192000"/>
              <a:gd name="connsiteY254" fmla="*/ 6785930 h 6858000"/>
              <a:gd name="connsiteX255" fmla="*/ 3532509 w 12192000"/>
              <a:gd name="connsiteY255" fmla="*/ 6773888 h 6858000"/>
              <a:gd name="connsiteX256" fmla="*/ 3519209 w 12192000"/>
              <a:gd name="connsiteY256" fmla="*/ 6779801 h 6858000"/>
              <a:gd name="connsiteX257" fmla="*/ 3518611 w 12192000"/>
              <a:gd name="connsiteY257" fmla="*/ 6767130 h 6858000"/>
              <a:gd name="connsiteX258" fmla="*/ 3500042 w 12192000"/>
              <a:gd name="connsiteY258" fmla="*/ 6757141 h 6858000"/>
              <a:gd name="connsiteX259" fmla="*/ 3490483 w 12192000"/>
              <a:gd name="connsiteY259" fmla="*/ 6750514 h 6858000"/>
              <a:gd name="connsiteX260" fmla="*/ 3454165 w 12192000"/>
              <a:gd name="connsiteY260" fmla="*/ 6743923 h 6858000"/>
              <a:gd name="connsiteX261" fmla="*/ 3413708 w 12192000"/>
              <a:gd name="connsiteY261" fmla="*/ 6738431 h 6858000"/>
              <a:gd name="connsiteX262" fmla="*/ 3409529 w 12192000"/>
              <a:gd name="connsiteY262" fmla="*/ 6740648 h 6858000"/>
              <a:gd name="connsiteX263" fmla="*/ 3392060 w 12192000"/>
              <a:gd name="connsiteY263" fmla="*/ 6736540 h 6858000"/>
              <a:gd name="connsiteX264" fmla="*/ 3390340 w 12192000"/>
              <a:gd name="connsiteY264" fmla="*/ 6735035 h 6858000"/>
              <a:gd name="connsiteX265" fmla="*/ 3334674 w 12192000"/>
              <a:gd name="connsiteY265" fmla="*/ 6740512 h 6858000"/>
              <a:gd name="connsiteX266" fmla="*/ 3280225 w 12192000"/>
              <a:gd name="connsiteY266" fmla="*/ 6695293 h 6858000"/>
              <a:gd name="connsiteX267" fmla="*/ 3090165 w 12192000"/>
              <a:gd name="connsiteY267" fmla="*/ 6698752 h 6858000"/>
              <a:gd name="connsiteX268" fmla="*/ 3001959 w 12192000"/>
              <a:gd name="connsiteY268" fmla="*/ 6660812 h 6858000"/>
              <a:gd name="connsiteX269" fmla="*/ 2981461 w 12192000"/>
              <a:gd name="connsiteY269" fmla="*/ 6631565 h 6858000"/>
              <a:gd name="connsiteX270" fmla="*/ 2781735 w 12192000"/>
              <a:gd name="connsiteY270" fmla="*/ 6582305 h 6858000"/>
              <a:gd name="connsiteX271" fmla="*/ 2733334 w 12192000"/>
              <a:gd name="connsiteY271" fmla="*/ 6560298 h 6858000"/>
              <a:gd name="connsiteX272" fmla="*/ 2685391 w 12192000"/>
              <a:gd name="connsiteY272" fmla="*/ 6560172 h 6858000"/>
              <a:gd name="connsiteX273" fmla="*/ 2668962 w 12192000"/>
              <a:gd name="connsiteY273" fmla="*/ 6547670 h 6858000"/>
              <a:gd name="connsiteX274" fmla="*/ 2666187 w 12192000"/>
              <a:gd name="connsiteY274" fmla="*/ 6545304 h 6858000"/>
              <a:gd name="connsiteX275" fmla="*/ 2653807 w 12192000"/>
              <a:gd name="connsiteY275" fmla="*/ 6540428 h 6858000"/>
              <a:gd name="connsiteX276" fmla="*/ 2629400 w 12192000"/>
              <a:gd name="connsiteY276" fmla="*/ 6496730 h 6858000"/>
              <a:gd name="connsiteX277" fmla="*/ 2611193 w 12192000"/>
              <a:gd name="connsiteY277" fmla="*/ 6514476 h 6858000"/>
              <a:gd name="connsiteX278" fmla="*/ 2528835 w 12192000"/>
              <a:gd name="connsiteY278" fmla="*/ 6487649 h 6858000"/>
              <a:gd name="connsiteX279" fmla="*/ 2514424 w 12192000"/>
              <a:gd name="connsiteY279" fmla="*/ 6486794 h 6858000"/>
              <a:gd name="connsiteX280" fmla="*/ 2471857 w 12192000"/>
              <a:gd name="connsiteY280" fmla="*/ 6467930 h 6858000"/>
              <a:gd name="connsiteX281" fmla="*/ 2406746 w 12192000"/>
              <a:gd name="connsiteY281" fmla="*/ 6449571 h 6858000"/>
              <a:gd name="connsiteX282" fmla="*/ 2375430 w 12192000"/>
              <a:gd name="connsiteY282" fmla="*/ 6436198 h 6858000"/>
              <a:gd name="connsiteX283" fmla="*/ 2361493 w 12192000"/>
              <a:gd name="connsiteY283" fmla="*/ 6435403 h 6858000"/>
              <a:gd name="connsiteX284" fmla="*/ 2350645 w 12192000"/>
              <a:gd name="connsiteY284" fmla="*/ 6424146 h 6858000"/>
              <a:gd name="connsiteX285" fmla="*/ 2348985 w 12192000"/>
              <a:gd name="connsiteY285" fmla="*/ 6417814 h 6858000"/>
              <a:gd name="connsiteX286" fmla="*/ 2330080 w 12192000"/>
              <a:gd name="connsiteY286" fmla="*/ 6414668 h 6858000"/>
              <a:gd name="connsiteX287" fmla="*/ 2316586 w 12192000"/>
              <a:gd name="connsiteY287" fmla="*/ 6377565 h 6858000"/>
              <a:gd name="connsiteX288" fmla="*/ 2284680 w 12192000"/>
              <a:gd name="connsiteY288" fmla="*/ 6395205 h 6858000"/>
              <a:gd name="connsiteX289" fmla="*/ 2263087 w 12192000"/>
              <a:gd name="connsiteY289" fmla="*/ 6382363 h 6858000"/>
              <a:gd name="connsiteX290" fmla="*/ 2256073 w 12192000"/>
              <a:gd name="connsiteY290" fmla="*/ 6379356 h 6858000"/>
              <a:gd name="connsiteX291" fmla="*/ 2252816 w 12192000"/>
              <a:gd name="connsiteY291" fmla="*/ 6325531 h 6858000"/>
              <a:gd name="connsiteX292" fmla="*/ 2167979 w 12192000"/>
              <a:gd name="connsiteY292" fmla="*/ 6306176 h 6858000"/>
              <a:gd name="connsiteX293" fmla="*/ 2139905 w 12192000"/>
              <a:gd name="connsiteY293" fmla="*/ 6283989 h 6858000"/>
              <a:gd name="connsiteX294" fmla="*/ 2106696 w 12192000"/>
              <a:gd name="connsiteY294" fmla="*/ 6280970 h 6858000"/>
              <a:gd name="connsiteX295" fmla="*/ 2063279 w 12192000"/>
              <a:gd name="connsiteY295" fmla="*/ 6230326 h 6858000"/>
              <a:gd name="connsiteX296" fmla="*/ 1961177 w 12192000"/>
              <a:gd name="connsiteY296" fmla="*/ 6175750 h 6858000"/>
              <a:gd name="connsiteX297" fmla="*/ 1940650 w 12192000"/>
              <a:gd name="connsiteY297" fmla="*/ 6163189 h 6858000"/>
              <a:gd name="connsiteX298" fmla="*/ 1927814 w 12192000"/>
              <a:gd name="connsiteY298" fmla="*/ 6148653 h 6858000"/>
              <a:gd name="connsiteX299" fmla="*/ 1929028 w 12192000"/>
              <a:gd name="connsiteY299" fmla="*/ 6142021 h 6858000"/>
              <a:gd name="connsiteX300" fmla="*/ 1918509 w 12192000"/>
              <a:gd name="connsiteY300" fmla="*/ 6134512 h 6858000"/>
              <a:gd name="connsiteX301" fmla="*/ 1916718 w 12192000"/>
              <a:gd name="connsiteY301" fmla="*/ 6131733 h 6858000"/>
              <a:gd name="connsiteX302" fmla="*/ 1856375 w 12192000"/>
              <a:gd name="connsiteY302" fmla="*/ 6103646 h 6858000"/>
              <a:gd name="connsiteX303" fmla="*/ 1776358 w 12192000"/>
              <a:gd name="connsiteY303" fmla="*/ 6031568 h 6858000"/>
              <a:gd name="connsiteX304" fmla="*/ 1595698 w 12192000"/>
              <a:gd name="connsiteY304" fmla="*/ 5937847 h 6858000"/>
              <a:gd name="connsiteX305" fmla="*/ 1419833 w 12192000"/>
              <a:gd name="connsiteY305" fmla="*/ 5862012 h 6858000"/>
              <a:gd name="connsiteX306" fmla="*/ 1293711 w 12192000"/>
              <a:gd name="connsiteY306" fmla="*/ 5780774 h 6858000"/>
              <a:gd name="connsiteX307" fmla="*/ 1276884 w 12192000"/>
              <a:gd name="connsiteY307" fmla="*/ 5781282 h 6858000"/>
              <a:gd name="connsiteX308" fmla="*/ 1260832 w 12192000"/>
              <a:gd name="connsiteY308" fmla="*/ 5777530 h 6858000"/>
              <a:gd name="connsiteX309" fmla="*/ 1259737 w 12192000"/>
              <a:gd name="connsiteY309" fmla="*/ 5775777 h 6858000"/>
              <a:gd name="connsiteX310" fmla="*/ 1243663 w 12192000"/>
              <a:gd name="connsiteY310" fmla="*/ 5767569 h 6858000"/>
              <a:gd name="connsiteX311" fmla="*/ 1238401 w 12192000"/>
              <a:gd name="connsiteY311" fmla="*/ 5768358 h 6858000"/>
              <a:gd name="connsiteX312" fmla="*/ 1226827 w 12192000"/>
              <a:gd name="connsiteY312" fmla="*/ 5763537 h 6858000"/>
              <a:gd name="connsiteX313" fmla="*/ 1217625 w 12192000"/>
              <a:gd name="connsiteY313" fmla="*/ 5736129 h 6858000"/>
              <a:gd name="connsiteX314" fmla="*/ 1164932 w 12192000"/>
              <a:gd name="connsiteY314" fmla="*/ 5738590 h 6858000"/>
              <a:gd name="connsiteX315" fmla="*/ 1165111 w 12192000"/>
              <a:gd name="connsiteY315" fmla="*/ 5737421 h 6858000"/>
              <a:gd name="connsiteX316" fmla="*/ 1158259 w 12192000"/>
              <a:gd name="connsiteY316" fmla="*/ 5729163 h 6858000"/>
              <a:gd name="connsiteX317" fmla="*/ 1143665 w 12192000"/>
              <a:gd name="connsiteY317" fmla="*/ 5715599 h 6858000"/>
              <a:gd name="connsiteX318" fmla="*/ 1123147 w 12192000"/>
              <a:gd name="connsiteY318" fmla="*/ 5657211 h 6858000"/>
              <a:gd name="connsiteX319" fmla="*/ 1082268 w 12192000"/>
              <a:gd name="connsiteY319" fmla="*/ 5657351 h 6858000"/>
              <a:gd name="connsiteX320" fmla="*/ 1075393 w 12192000"/>
              <a:gd name="connsiteY320" fmla="*/ 5653807 h 6858000"/>
              <a:gd name="connsiteX321" fmla="*/ 1075396 w 12192000"/>
              <a:gd name="connsiteY321" fmla="*/ 5653514 h 6858000"/>
              <a:gd name="connsiteX322" fmla="*/ 1068424 w 12192000"/>
              <a:gd name="connsiteY322" fmla="*/ 5649335 h 6858000"/>
              <a:gd name="connsiteX323" fmla="*/ 1062858 w 12192000"/>
              <a:gd name="connsiteY323" fmla="*/ 5647349 h 6858000"/>
              <a:gd name="connsiteX324" fmla="*/ 1049520 w 12192000"/>
              <a:gd name="connsiteY324" fmla="*/ 5640476 h 6858000"/>
              <a:gd name="connsiteX325" fmla="*/ 1045864 w 12192000"/>
              <a:gd name="connsiteY325" fmla="*/ 5636633 h 6858000"/>
              <a:gd name="connsiteX326" fmla="*/ 1024186 w 12192000"/>
              <a:gd name="connsiteY326" fmla="*/ 5612300 h 6858000"/>
              <a:gd name="connsiteX327" fmla="*/ 973495 w 12192000"/>
              <a:gd name="connsiteY327" fmla="*/ 5575059 h 6858000"/>
              <a:gd name="connsiteX328" fmla="*/ 942299 w 12192000"/>
              <a:gd name="connsiteY328" fmla="*/ 5557148 h 6858000"/>
              <a:gd name="connsiteX329" fmla="*/ 859213 w 12192000"/>
              <a:gd name="connsiteY329" fmla="*/ 5504353 h 6858000"/>
              <a:gd name="connsiteX330" fmla="*/ 777621 w 12192000"/>
              <a:gd name="connsiteY330" fmla="*/ 5448518 h 6858000"/>
              <a:gd name="connsiteX331" fmla="*/ 746978 w 12192000"/>
              <a:gd name="connsiteY331" fmla="*/ 5404694 h 6858000"/>
              <a:gd name="connsiteX332" fmla="*/ 742331 w 12192000"/>
              <a:gd name="connsiteY332" fmla="*/ 5401459 h 6858000"/>
              <a:gd name="connsiteX333" fmla="*/ 728026 w 12192000"/>
              <a:gd name="connsiteY333" fmla="*/ 5397117 h 6858000"/>
              <a:gd name="connsiteX334" fmla="*/ 722379 w 12192000"/>
              <a:gd name="connsiteY334" fmla="*/ 5396227 h 6858000"/>
              <a:gd name="connsiteX335" fmla="*/ 714684 w 12192000"/>
              <a:gd name="connsiteY335" fmla="*/ 5393346 h 6858000"/>
              <a:gd name="connsiteX336" fmla="*/ 714579 w 12192000"/>
              <a:gd name="connsiteY336" fmla="*/ 5393038 h 6858000"/>
              <a:gd name="connsiteX337" fmla="*/ 707205 w 12192000"/>
              <a:gd name="connsiteY337" fmla="*/ 5390802 h 6858000"/>
              <a:gd name="connsiteX338" fmla="*/ 670052 w 12192000"/>
              <a:gd name="connsiteY338" fmla="*/ 5382838 h 6858000"/>
              <a:gd name="connsiteX339" fmla="*/ 631523 w 12192000"/>
              <a:gd name="connsiteY339" fmla="*/ 5343039 h 6858000"/>
              <a:gd name="connsiteX340" fmla="*/ 613641 w 12192000"/>
              <a:gd name="connsiteY340" fmla="*/ 5331978 h 6858000"/>
              <a:gd name="connsiteX341" fmla="*/ 604546 w 12192000"/>
              <a:gd name="connsiteY341" fmla="*/ 5324813 h 6858000"/>
              <a:gd name="connsiteX342" fmla="*/ 604272 w 12192000"/>
              <a:gd name="connsiteY342" fmla="*/ 5323553 h 6858000"/>
              <a:gd name="connsiteX343" fmla="*/ 568614 w 12192000"/>
              <a:gd name="connsiteY343" fmla="*/ 5316038 h 6858000"/>
              <a:gd name="connsiteX344" fmla="*/ 564563 w 12192000"/>
              <a:gd name="connsiteY344" fmla="*/ 5313140 h 6858000"/>
              <a:gd name="connsiteX345" fmla="*/ 540445 w 12192000"/>
              <a:gd name="connsiteY345" fmla="*/ 5310669 h 6858000"/>
              <a:gd name="connsiteX346" fmla="*/ 528452 w 12192000"/>
              <a:gd name="connsiteY346" fmla="*/ 5308096 h 6858000"/>
              <a:gd name="connsiteX347" fmla="*/ 524103 w 12192000"/>
              <a:gd name="connsiteY347" fmla="*/ 5310045 h 6858000"/>
              <a:gd name="connsiteX348" fmla="*/ 506887 w 12192000"/>
              <a:gd name="connsiteY348" fmla="*/ 5304890 h 6858000"/>
              <a:gd name="connsiteX349" fmla="*/ 505272 w 12192000"/>
              <a:gd name="connsiteY349" fmla="*/ 5303292 h 6858000"/>
              <a:gd name="connsiteX350" fmla="*/ 489724 w 12192000"/>
              <a:gd name="connsiteY350" fmla="*/ 5302789 h 6858000"/>
              <a:gd name="connsiteX351" fmla="*/ 475061 w 12192000"/>
              <a:gd name="connsiteY351" fmla="*/ 5306899 h 6858000"/>
              <a:gd name="connsiteX352" fmla="*/ 313310 w 12192000"/>
              <a:gd name="connsiteY352" fmla="*/ 5283017 h 6858000"/>
              <a:gd name="connsiteX353" fmla="*/ 121319 w 12192000"/>
              <a:gd name="connsiteY353" fmla="*/ 5205740 h 6858000"/>
              <a:gd name="connsiteX354" fmla="*/ 102916 w 12192000"/>
              <a:gd name="connsiteY354" fmla="*/ 5175442 h 6858000"/>
              <a:gd name="connsiteX355" fmla="*/ 5531 w 12192000"/>
              <a:gd name="connsiteY355" fmla="*/ 5150468 h 6858000"/>
              <a:gd name="connsiteX356" fmla="*/ 0 w 12192000"/>
              <a:gd name="connsiteY356" fmla="*/ 5148137 h 6858000"/>
              <a:gd name="connsiteX357" fmla="*/ 0 w 12192000"/>
              <a:gd name="connsiteY357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3991753 w 12192000"/>
              <a:gd name="connsiteY241" fmla="*/ 6831996 h 6858000"/>
              <a:gd name="connsiteX242" fmla="*/ 3991528 w 12192000"/>
              <a:gd name="connsiteY242" fmla="*/ 6831709 h 6858000"/>
              <a:gd name="connsiteX243" fmla="*/ 3984190 w 12192000"/>
              <a:gd name="connsiteY243" fmla="*/ 6831390 h 6858000"/>
              <a:gd name="connsiteX244" fmla="*/ 3948690 w 12192000"/>
              <a:gd name="connsiteY244" fmla="*/ 6833171 h 6858000"/>
              <a:gd name="connsiteX245" fmla="*/ 3897896 w 12192000"/>
              <a:gd name="connsiteY245" fmla="*/ 6802710 h 6858000"/>
              <a:gd name="connsiteX246" fmla="*/ 3877605 w 12192000"/>
              <a:gd name="connsiteY246" fmla="*/ 6796165 h 6858000"/>
              <a:gd name="connsiteX247" fmla="*/ 3831795 w 12192000"/>
              <a:gd name="connsiteY247" fmla="*/ 6791881 h 6858000"/>
              <a:gd name="connsiteX248" fmla="*/ 3793719 w 12192000"/>
              <a:gd name="connsiteY248" fmla="*/ 6794494 h 6858000"/>
              <a:gd name="connsiteX249" fmla="*/ 3790837 w 12192000"/>
              <a:gd name="connsiteY249" fmla="*/ 6797650 h 6858000"/>
              <a:gd name="connsiteX250" fmla="*/ 3773741 w 12192000"/>
              <a:gd name="connsiteY250" fmla="*/ 6796977 h 6858000"/>
              <a:gd name="connsiteX251" fmla="*/ 3771642 w 12192000"/>
              <a:gd name="connsiteY251" fmla="*/ 6795770 h 6858000"/>
              <a:gd name="connsiteX252" fmla="*/ 3758039 w 12192000"/>
              <a:gd name="connsiteY252" fmla="*/ 6799416 h 6858000"/>
              <a:gd name="connsiteX253" fmla="*/ 3747245 w 12192000"/>
              <a:gd name="connsiteY253" fmla="*/ 6807548 h 6858000"/>
              <a:gd name="connsiteX254" fmla="*/ 3599970 w 12192000"/>
              <a:gd name="connsiteY254" fmla="*/ 6785930 h 6858000"/>
              <a:gd name="connsiteX255" fmla="*/ 3532509 w 12192000"/>
              <a:gd name="connsiteY255" fmla="*/ 6773888 h 6858000"/>
              <a:gd name="connsiteX256" fmla="*/ 3519209 w 12192000"/>
              <a:gd name="connsiteY256" fmla="*/ 6779801 h 6858000"/>
              <a:gd name="connsiteX257" fmla="*/ 3518611 w 12192000"/>
              <a:gd name="connsiteY257" fmla="*/ 6767130 h 6858000"/>
              <a:gd name="connsiteX258" fmla="*/ 3500042 w 12192000"/>
              <a:gd name="connsiteY258" fmla="*/ 6757141 h 6858000"/>
              <a:gd name="connsiteX259" fmla="*/ 3490483 w 12192000"/>
              <a:gd name="connsiteY259" fmla="*/ 6750514 h 6858000"/>
              <a:gd name="connsiteX260" fmla="*/ 3454165 w 12192000"/>
              <a:gd name="connsiteY260" fmla="*/ 6743923 h 6858000"/>
              <a:gd name="connsiteX261" fmla="*/ 3413708 w 12192000"/>
              <a:gd name="connsiteY261" fmla="*/ 6738431 h 6858000"/>
              <a:gd name="connsiteX262" fmla="*/ 3409529 w 12192000"/>
              <a:gd name="connsiteY262" fmla="*/ 6740648 h 6858000"/>
              <a:gd name="connsiteX263" fmla="*/ 3392060 w 12192000"/>
              <a:gd name="connsiteY263" fmla="*/ 6736540 h 6858000"/>
              <a:gd name="connsiteX264" fmla="*/ 3390340 w 12192000"/>
              <a:gd name="connsiteY264" fmla="*/ 6735035 h 6858000"/>
              <a:gd name="connsiteX265" fmla="*/ 3334674 w 12192000"/>
              <a:gd name="connsiteY265" fmla="*/ 6740512 h 6858000"/>
              <a:gd name="connsiteX266" fmla="*/ 3280225 w 12192000"/>
              <a:gd name="connsiteY266" fmla="*/ 6695293 h 6858000"/>
              <a:gd name="connsiteX267" fmla="*/ 3090165 w 12192000"/>
              <a:gd name="connsiteY267" fmla="*/ 6698752 h 6858000"/>
              <a:gd name="connsiteX268" fmla="*/ 3001959 w 12192000"/>
              <a:gd name="connsiteY268" fmla="*/ 6660812 h 6858000"/>
              <a:gd name="connsiteX269" fmla="*/ 2981461 w 12192000"/>
              <a:gd name="connsiteY269" fmla="*/ 6631565 h 6858000"/>
              <a:gd name="connsiteX270" fmla="*/ 2781735 w 12192000"/>
              <a:gd name="connsiteY270" fmla="*/ 6582305 h 6858000"/>
              <a:gd name="connsiteX271" fmla="*/ 2733334 w 12192000"/>
              <a:gd name="connsiteY271" fmla="*/ 6560298 h 6858000"/>
              <a:gd name="connsiteX272" fmla="*/ 2685391 w 12192000"/>
              <a:gd name="connsiteY272" fmla="*/ 6560172 h 6858000"/>
              <a:gd name="connsiteX273" fmla="*/ 2668962 w 12192000"/>
              <a:gd name="connsiteY273" fmla="*/ 6547670 h 6858000"/>
              <a:gd name="connsiteX274" fmla="*/ 2666187 w 12192000"/>
              <a:gd name="connsiteY274" fmla="*/ 6545304 h 6858000"/>
              <a:gd name="connsiteX275" fmla="*/ 2653807 w 12192000"/>
              <a:gd name="connsiteY275" fmla="*/ 6540428 h 6858000"/>
              <a:gd name="connsiteX276" fmla="*/ 2629400 w 12192000"/>
              <a:gd name="connsiteY276" fmla="*/ 6496730 h 6858000"/>
              <a:gd name="connsiteX277" fmla="*/ 2611193 w 12192000"/>
              <a:gd name="connsiteY277" fmla="*/ 6514476 h 6858000"/>
              <a:gd name="connsiteX278" fmla="*/ 2528835 w 12192000"/>
              <a:gd name="connsiteY278" fmla="*/ 6487649 h 6858000"/>
              <a:gd name="connsiteX279" fmla="*/ 2514424 w 12192000"/>
              <a:gd name="connsiteY279" fmla="*/ 6486794 h 6858000"/>
              <a:gd name="connsiteX280" fmla="*/ 2471857 w 12192000"/>
              <a:gd name="connsiteY280" fmla="*/ 6467930 h 6858000"/>
              <a:gd name="connsiteX281" fmla="*/ 2406746 w 12192000"/>
              <a:gd name="connsiteY281" fmla="*/ 6449571 h 6858000"/>
              <a:gd name="connsiteX282" fmla="*/ 2375430 w 12192000"/>
              <a:gd name="connsiteY282" fmla="*/ 6436198 h 6858000"/>
              <a:gd name="connsiteX283" fmla="*/ 2361493 w 12192000"/>
              <a:gd name="connsiteY283" fmla="*/ 6435403 h 6858000"/>
              <a:gd name="connsiteX284" fmla="*/ 2350645 w 12192000"/>
              <a:gd name="connsiteY284" fmla="*/ 6424146 h 6858000"/>
              <a:gd name="connsiteX285" fmla="*/ 2348985 w 12192000"/>
              <a:gd name="connsiteY285" fmla="*/ 6417814 h 6858000"/>
              <a:gd name="connsiteX286" fmla="*/ 2330080 w 12192000"/>
              <a:gd name="connsiteY286" fmla="*/ 6414668 h 6858000"/>
              <a:gd name="connsiteX287" fmla="*/ 2316586 w 12192000"/>
              <a:gd name="connsiteY287" fmla="*/ 6377565 h 6858000"/>
              <a:gd name="connsiteX288" fmla="*/ 2284680 w 12192000"/>
              <a:gd name="connsiteY288" fmla="*/ 6395205 h 6858000"/>
              <a:gd name="connsiteX289" fmla="*/ 2263087 w 12192000"/>
              <a:gd name="connsiteY289" fmla="*/ 6382363 h 6858000"/>
              <a:gd name="connsiteX290" fmla="*/ 2256073 w 12192000"/>
              <a:gd name="connsiteY290" fmla="*/ 6379356 h 6858000"/>
              <a:gd name="connsiteX291" fmla="*/ 2167979 w 12192000"/>
              <a:gd name="connsiteY291" fmla="*/ 6306176 h 6858000"/>
              <a:gd name="connsiteX292" fmla="*/ 2139905 w 12192000"/>
              <a:gd name="connsiteY292" fmla="*/ 6283989 h 6858000"/>
              <a:gd name="connsiteX293" fmla="*/ 2106696 w 12192000"/>
              <a:gd name="connsiteY293" fmla="*/ 6280970 h 6858000"/>
              <a:gd name="connsiteX294" fmla="*/ 2063279 w 12192000"/>
              <a:gd name="connsiteY294" fmla="*/ 6230326 h 6858000"/>
              <a:gd name="connsiteX295" fmla="*/ 1961177 w 12192000"/>
              <a:gd name="connsiteY295" fmla="*/ 6175750 h 6858000"/>
              <a:gd name="connsiteX296" fmla="*/ 1940650 w 12192000"/>
              <a:gd name="connsiteY296" fmla="*/ 6163189 h 6858000"/>
              <a:gd name="connsiteX297" fmla="*/ 1927814 w 12192000"/>
              <a:gd name="connsiteY297" fmla="*/ 6148653 h 6858000"/>
              <a:gd name="connsiteX298" fmla="*/ 1929028 w 12192000"/>
              <a:gd name="connsiteY298" fmla="*/ 6142021 h 6858000"/>
              <a:gd name="connsiteX299" fmla="*/ 1918509 w 12192000"/>
              <a:gd name="connsiteY299" fmla="*/ 6134512 h 6858000"/>
              <a:gd name="connsiteX300" fmla="*/ 1916718 w 12192000"/>
              <a:gd name="connsiteY300" fmla="*/ 6131733 h 6858000"/>
              <a:gd name="connsiteX301" fmla="*/ 1856375 w 12192000"/>
              <a:gd name="connsiteY301" fmla="*/ 6103646 h 6858000"/>
              <a:gd name="connsiteX302" fmla="*/ 1776358 w 12192000"/>
              <a:gd name="connsiteY302" fmla="*/ 6031568 h 6858000"/>
              <a:gd name="connsiteX303" fmla="*/ 1595698 w 12192000"/>
              <a:gd name="connsiteY303" fmla="*/ 5937847 h 6858000"/>
              <a:gd name="connsiteX304" fmla="*/ 1419833 w 12192000"/>
              <a:gd name="connsiteY304" fmla="*/ 5862012 h 6858000"/>
              <a:gd name="connsiteX305" fmla="*/ 1293711 w 12192000"/>
              <a:gd name="connsiteY305" fmla="*/ 5780774 h 6858000"/>
              <a:gd name="connsiteX306" fmla="*/ 1276884 w 12192000"/>
              <a:gd name="connsiteY306" fmla="*/ 5781282 h 6858000"/>
              <a:gd name="connsiteX307" fmla="*/ 1260832 w 12192000"/>
              <a:gd name="connsiteY307" fmla="*/ 5777530 h 6858000"/>
              <a:gd name="connsiteX308" fmla="*/ 1259737 w 12192000"/>
              <a:gd name="connsiteY308" fmla="*/ 5775777 h 6858000"/>
              <a:gd name="connsiteX309" fmla="*/ 1243663 w 12192000"/>
              <a:gd name="connsiteY309" fmla="*/ 5767569 h 6858000"/>
              <a:gd name="connsiteX310" fmla="*/ 1238401 w 12192000"/>
              <a:gd name="connsiteY310" fmla="*/ 5768358 h 6858000"/>
              <a:gd name="connsiteX311" fmla="*/ 1226827 w 12192000"/>
              <a:gd name="connsiteY311" fmla="*/ 5763537 h 6858000"/>
              <a:gd name="connsiteX312" fmla="*/ 1217625 w 12192000"/>
              <a:gd name="connsiteY312" fmla="*/ 5736129 h 6858000"/>
              <a:gd name="connsiteX313" fmla="*/ 1164932 w 12192000"/>
              <a:gd name="connsiteY313" fmla="*/ 5738590 h 6858000"/>
              <a:gd name="connsiteX314" fmla="*/ 1165111 w 12192000"/>
              <a:gd name="connsiteY314" fmla="*/ 5737421 h 6858000"/>
              <a:gd name="connsiteX315" fmla="*/ 1158259 w 12192000"/>
              <a:gd name="connsiteY315" fmla="*/ 5729163 h 6858000"/>
              <a:gd name="connsiteX316" fmla="*/ 1143665 w 12192000"/>
              <a:gd name="connsiteY316" fmla="*/ 5715599 h 6858000"/>
              <a:gd name="connsiteX317" fmla="*/ 1123147 w 12192000"/>
              <a:gd name="connsiteY317" fmla="*/ 5657211 h 6858000"/>
              <a:gd name="connsiteX318" fmla="*/ 1082268 w 12192000"/>
              <a:gd name="connsiteY318" fmla="*/ 5657351 h 6858000"/>
              <a:gd name="connsiteX319" fmla="*/ 1075393 w 12192000"/>
              <a:gd name="connsiteY319" fmla="*/ 5653807 h 6858000"/>
              <a:gd name="connsiteX320" fmla="*/ 1075396 w 12192000"/>
              <a:gd name="connsiteY320" fmla="*/ 5653514 h 6858000"/>
              <a:gd name="connsiteX321" fmla="*/ 1068424 w 12192000"/>
              <a:gd name="connsiteY321" fmla="*/ 5649335 h 6858000"/>
              <a:gd name="connsiteX322" fmla="*/ 1062858 w 12192000"/>
              <a:gd name="connsiteY322" fmla="*/ 5647349 h 6858000"/>
              <a:gd name="connsiteX323" fmla="*/ 1049520 w 12192000"/>
              <a:gd name="connsiteY323" fmla="*/ 5640476 h 6858000"/>
              <a:gd name="connsiteX324" fmla="*/ 1045864 w 12192000"/>
              <a:gd name="connsiteY324" fmla="*/ 5636633 h 6858000"/>
              <a:gd name="connsiteX325" fmla="*/ 1024186 w 12192000"/>
              <a:gd name="connsiteY325" fmla="*/ 5612300 h 6858000"/>
              <a:gd name="connsiteX326" fmla="*/ 973495 w 12192000"/>
              <a:gd name="connsiteY326" fmla="*/ 5575059 h 6858000"/>
              <a:gd name="connsiteX327" fmla="*/ 942299 w 12192000"/>
              <a:gd name="connsiteY327" fmla="*/ 5557148 h 6858000"/>
              <a:gd name="connsiteX328" fmla="*/ 859213 w 12192000"/>
              <a:gd name="connsiteY328" fmla="*/ 5504353 h 6858000"/>
              <a:gd name="connsiteX329" fmla="*/ 777621 w 12192000"/>
              <a:gd name="connsiteY329" fmla="*/ 5448518 h 6858000"/>
              <a:gd name="connsiteX330" fmla="*/ 746978 w 12192000"/>
              <a:gd name="connsiteY330" fmla="*/ 5404694 h 6858000"/>
              <a:gd name="connsiteX331" fmla="*/ 742331 w 12192000"/>
              <a:gd name="connsiteY331" fmla="*/ 5401459 h 6858000"/>
              <a:gd name="connsiteX332" fmla="*/ 728026 w 12192000"/>
              <a:gd name="connsiteY332" fmla="*/ 5397117 h 6858000"/>
              <a:gd name="connsiteX333" fmla="*/ 722379 w 12192000"/>
              <a:gd name="connsiteY333" fmla="*/ 5396227 h 6858000"/>
              <a:gd name="connsiteX334" fmla="*/ 714684 w 12192000"/>
              <a:gd name="connsiteY334" fmla="*/ 5393346 h 6858000"/>
              <a:gd name="connsiteX335" fmla="*/ 714579 w 12192000"/>
              <a:gd name="connsiteY335" fmla="*/ 5393038 h 6858000"/>
              <a:gd name="connsiteX336" fmla="*/ 707205 w 12192000"/>
              <a:gd name="connsiteY336" fmla="*/ 5390802 h 6858000"/>
              <a:gd name="connsiteX337" fmla="*/ 670052 w 12192000"/>
              <a:gd name="connsiteY337" fmla="*/ 5382838 h 6858000"/>
              <a:gd name="connsiteX338" fmla="*/ 631523 w 12192000"/>
              <a:gd name="connsiteY338" fmla="*/ 5343039 h 6858000"/>
              <a:gd name="connsiteX339" fmla="*/ 613641 w 12192000"/>
              <a:gd name="connsiteY339" fmla="*/ 5331978 h 6858000"/>
              <a:gd name="connsiteX340" fmla="*/ 604546 w 12192000"/>
              <a:gd name="connsiteY340" fmla="*/ 5324813 h 6858000"/>
              <a:gd name="connsiteX341" fmla="*/ 604272 w 12192000"/>
              <a:gd name="connsiteY341" fmla="*/ 5323553 h 6858000"/>
              <a:gd name="connsiteX342" fmla="*/ 568614 w 12192000"/>
              <a:gd name="connsiteY342" fmla="*/ 5316038 h 6858000"/>
              <a:gd name="connsiteX343" fmla="*/ 564563 w 12192000"/>
              <a:gd name="connsiteY343" fmla="*/ 5313140 h 6858000"/>
              <a:gd name="connsiteX344" fmla="*/ 540445 w 12192000"/>
              <a:gd name="connsiteY344" fmla="*/ 5310669 h 6858000"/>
              <a:gd name="connsiteX345" fmla="*/ 528452 w 12192000"/>
              <a:gd name="connsiteY345" fmla="*/ 5308096 h 6858000"/>
              <a:gd name="connsiteX346" fmla="*/ 524103 w 12192000"/>
              <a:gd name="connsiteY346" fmla="*/ 5310045 h 6858000"/>
              <a:gd name="connsiteX347" fmla="*/ 506887 w 12192000"/>
              <a:gd name="connsiteY347" fmla="*/ 5304890 h 6858000"/>
              <a:gd name="connsiteX348" fmla="*/ 505272 w 12192000"/>
              <a:gd name="connsiteY348" fmla="*/ 5303292 h 6858000"/>
              <a:gd name="connsiteX349" fmla="*/ 489724 w 12192000"/>
              <a:gd name="connsiteY349" fmla="*/ 5302789 h 6858000"/>
              <a:gd name="connsiteX350" fmla="*/ 475061 w 12192000"/>
              <a:gd name="connsiteY350" fmla="*/ 5306899 h 6858000"/>
              <a:gd name="connsiteX351" fmla="*/ 313310 w 12192000"/>
              <a:gd name="connsiteY351" fmla="*/ 5283017 h 6858000"/>
              <a:gd name="connsiteX352" fmla="*/ 121319 w 12192000"/>
              <a:gd name="connsiteY352" fmla="*/ 5205740 h 6858000"/>
              <a:gd name="connsiteX353" fmla="*/ 102916 w 12192000"/>
              <a:gd name="connsiteY353" fmla="*/ 5175442 h 6858000"/>
              <a:gd name="connsiteX354" fmla="*/ 5531 w 12192000"/>
              <a:gd name="connsiteY354" fmla="*/ 5150468 h 6858000"/>
              <a:gd name="connsiteX355" fmla="*/ 0 w 12192000"/>
              <a:gd name="connsiteY355" fmla="*/ 5148137 h 6858000"/>
              <a:gd name="connsiteX356" fmla="*/ 0 w 12192000"/>
              <a:gd name="connsiteY356" fmla="*/ 0 h 6858000"/>
              <a:gd name="connsiteX0" fmla="*/ 0 w 12192000"/>
              <a:gd name="connsiteY0" fmla="*/ 0 h 6858000"/>
              <a:gd name="connsiteX1" fmla="*/ 4428538 w 12192000"/>
              <a:gd name="connsiteY1" fmla="*/ 0 h 6858000"/>
              <a:gd name="connsiteX2" fmla="*/ 4433817 w 12192000"/>
              <a:gd name="connsiteY2" fmla="*/ 4971 h 6858000"/>
              <a:gd name="connsiteX3" fmla="*/ 4458398 w 12192000"/>
              <a:gd name="connsiteY3" fmla="*/ 17440 h 6858000"/>
              <a:gd name="connsiteX4" fmla="*/ 4480190 w 12192000"/>
              <a:gd name="connsiteY4" fmla="*/ 38879 h 6858000"/>
              <a:gd name="connsiteX5" fmla="*/ 4481515 w 12192000"/>
              <a:gd name="connsiteY5" fmla="*/ 39169 h 6858000"/>
              <a:gd name="connsiteX6" fmla="*/ 4482263 w 12192000"/>
              <a:gd name="connsiteY6" fmla="*/ 43189 h 6858000"/>
              <a:gd name="connsiteX7" fmla="*/ 4486242 w 12192000"/>
              <a:gd name="connsiteY7" fmla="*/ 47243 h 6858000"/>
              <a:gd name="connsiteX8" fmla="*/ 4499475 w 12192000"/>
              <a:gd name="connsiteY8" fmla="*/ 54164 h 6858000"/>
              <a:gd name="connsiteX9" fmla="*/ 4504838 w 12192000"/>
              <a:gd name="connsiteY9" fmla="*/ 56083 h 6858000"/>
              <a:gd name="connsiteX10" fmla="*/ 4511860 w 12192000"/>
              <a:gd name="connsiteY10" fmla="*/ 60345 h 6858000"/>
              <a:gd name="connsiteX11" fmla="*/ 4511910 w 12192000"/>
              <a:gd name="connsiteY11" fmla="*/ 60669 h 6858000"/>
              <a:gd name="connsiteX12" fmla="*/ 4518730 w 12192000"/>
              <a:gd name="connsiteY12" fmla="*/ 64236 h 6858000"/>
              <a:gd name="connsiteX13" fmla="*/ 4553668 w 12192000"/>
              <a:gd name="connsiteY13" fmla="*/ 78934 h 6858000"/>
              <a:gd name="connsiteX14" fmla="*/ 4584410 w 12192000"/>
              <a:gd name="connsiteY14" fmla="*/ 125408 h 6858000"/>
              <a:gd name="connsiteX15" fmla="*/ 4599970 w 12192000"/>
              <a:gd name="connsiteY15" fmla="*/ 139638 h 6858000"/>
              <a:gd name="connsiteX16" fmla="*/ 4607617 w 12192000"/>
              <a:gd name="connsiteY16" fmla="*/ 148402 h 6858000"/>
              <a:gd name="connsiteX17" fmla="*/ 4607665 w 12192000"/>
              <a:gd name="connsiteY17" fmla="*/ 149699 h 6858000"/>
              <a:gd name="connsiteX18" fmla="*/ 4641219 w 12192000"/>
              <a:gd name="connsiteY18" fmla="*/ 163680 h 6858000"/>
              <a:gd name="connsiteX19" fmla="*/ 4644675 w 12192000"/>
              <a:gd name="connsiteY19" fmla="*/ 167289 h 6858000"/>
              <a:gd name="connsiteX20" fmla="*/ 4667825 w 12192000"/>
              <a:gd name="connsiteY20" fmla="*/ 174159 h 6858000"/>
              <a:gd name="connsiteX21" fmla="*/ 4679101 w 12192000"/>
              <a:gd name="connsiteY21" fmla="*/ 178905 h 6858000"/>
              <a:gd name="connsiteX22" fmla="*/ 4683695 w 12192000"/>
              <a:gd name="connsiteY22" fmla="*/ 177778 h 6858000"/>
              <a:gd name="connsiteX23" fmla="*/ 4699628 w 12192000"/>
              <a:gd name="connsiteY23" fmla="*/ 186035 h 6858000"/>
              <a:gd name="connsiteX24" fmla="*/ 4700928 w 12192000"/>
              <a:gd name="connsiteY24" fmla="*/ 187916 h 6858000"/>
              <a:gd name="connsiteX25" fmla="*/ 4716041 w 12192000"/>
              <a:gd name="connsiteY25" fmla="*/ 191263 h 6858000"/>
              <a:gd name="connsiteX26" fmla="*/ 4731093 w 12192000"/>
              <a:gd name="connsiteY26" fmla="*/ 189882 h 6858000"/>
              <a:gd name="connsiteX27" fmla="*/ 4859126 w 12192000"/>
              <a:gd name="connsiteY27" fmla="*/ 273219 h 6858000"/>
              <a:gd name="connsiteX28" fmla="*/ 4990383 w 12192000"/>
              <a:gd name="connsiteY28" fmla="*/ 308748 h 6858000"/>
              <a:gd name="connsiteX29" fmla="*/ 5059339 w 12192000"/>
              <a:gd name="connsiteY29" fmla="*/ 354917 h 6858000"/>
              <a:gd name="connsiteX30" fmla="*/ 5072057 w 12192000"/>
              <a:gd name="connsiteY30" fmla="*/ 388290 h 6858000"/>
              <a:gd name="connsiteX31" fmla="*/ 5253658 w 12192000"/>
              <a:gd name="connsiteY31" fmla="*/ 484924 h 6858000"/>
              <a:gd name="connsiteX32" fmla="*/ 5295204 w 12192000"/>
              <a:gd name="connsiteY32" fmla="*/ 518106 h 6858000"/>
              <a:gd name="connsiteX33" fmla="*/ 5341660 w 12192000"/>
              <a:gd name="connsiteY33" fmla="*/ 529959 h 6858000"/>
              <a:gd name="connsiteX34" fmla="*/ 5354530 w 12192000"/>
              <a:gd name="connsiteY34" fmla="*/ 546100 h 6858000"/>
              <a:gd name="connsiteX35" fmla="*/ 5356642 w 12192000"/>
              <a:gd name="connsiteY35" fmla="*/ 549075 h 6858000"/>
              <a:gd name="connsiteX36" fmla="*/ 5367452 w 12192000"/>
              <a:gd name="connsiteY36" fmla="*/ 556832 h 6858000"/>
              <a:gd name="connsiteX37" fmla="*/ 5367545 w 12192000"/>
              <a:gd name="connsiteY37" fmla="*/ 564198 h 6858000"/>
              <a:gd name="connsiteX38" fmla="*/ 5381699 w 12192000"/>
              <a:gd name="connsiteY38" fmla="*/ 579587 h 6858000"/>
              <a:gd name="connsiteX39" fmla="*/ 5402420 w 12192000"/>
              <a:gd name="connsiteY39" fmla="*/ 592422 h 6858000"/>
              <a:gd name="connsiteX40" fmla="*/ 5475710 w 12192000"/>
              <a:gd name="connsiteY40" fmla="*/ 638584 h 6858000"/>
              <a:gd name="connsiteX41" fmla="*/ 5489473 w 12192000"/>
              <a:gd name="connsiteY41" fmla="*/ 642943 h 6858000"/>
              <a:gd name="connsiteX42" fmla="*/ 5526130 w 12192000"/>
              <a:gd name="connsiteY42" fmla="*/ 671648 h 6858000"/>
              <a:gd name="connsiteX43" fmla="*/ 5560658 w 12192000"/>
              <a:gd name="connsiteY43" fmla="*/ 693968 h 6858000"/>
              <a:gd name="connsiteX44" fmla="*/ 5584769 w 12192000"/>
              <a:gd name="connsiteY44" fmla="*/ 705379 h 6858000"/>
              <a:gd name="connsiteX45" fmla="*/ 5589636 w 12192000"/>
              <a:gd name="connsiteY45" fmla="*/ 710918 h 6858000"/>
              <a:gd name="connsiteX46" fmla="*/ 5611861 w 12192000"/>
              <a:gd name="connsiteY46" fmla="*/ 726010 h 6858000"/>
              <a:gd name="connsiteX47" fmla="*/ 5625181 w 12192000"/>
              <a:gd name="connsiteY47" fmla="*/ 730191 h 6858000"/>
              <a:gd name="connsiteX48" fmla="*/ 5632944 w 12192000"/>
              <a:gd name="connsiteY48" fmla="*/ 743759 h 6858000"/>
              <a:gd name="connsiteX49" fmla="*/ 5633003 w 12192000"/>
              <a:gd name="connsiteY49" fmla="*/ 750306 h 6858000"/>
              <a:gd name="connsiteX50" fmla="*/ 5650565 w 12192000"/>
              <a:gd name="connsiteY50" fmla="*/ 757982 h 6858000"/>
              <a:gd name="connsiteX51" fmla="*/ 5661249 w 12192000"/>
              <a:gd name="connsiteY51" fmla="*/ 770792 h 6858000"/>
              <a:gd name="connsiteX52" fmla="*/ 5674679 w 12192000"/>
              <a:gd name="connsiteY52" fmla="*/ 774738 h 6858000"/>
              <a:gd name="connsiteX53" fmla="*/ 5679122 w 12192000"/>
              <a:gd name="connsiteY53" fmla="*/ 778357 h 6858000"/>
              <a:gd name="connsiteX54" fmla="*/ 5689822 w 12192000"/>
              <a:gd name="connsiteY54" fmla="*/ 787962 h 6858000"/>
              <a:gd name="connsiteX55" fmla="*/ 5707616 w 12192000"/>
              <a:gd name="connsiteY55" fmla="*/ 805697 h 6858000"/>
              <a:gd name="connsiteX56" fmla="*/ 5713681 w 12192000"/>
              <a:gd name="connsiteY56" fmla="*/ 810330 h 6858000"/>
              <a:gd name="connsiteX57" fmla="*/ 5723248 w 12192000"/>
              <a:gd name="connsiteY57" fmla="*/ 826801 h 6858000"/>
              <a:gd name="connsiteX58" fmla="*/ 5746664 w 12192000"/>
              <a:gd name="connsiteY58" fmla="*/ 850082 h 6858000"/>
              <a:gd name="connsiteX59" fmla="*/ 5816140 w 12192000"/>
              <a:gd name="connsiteY59" fmla="*/ 898612 h 6858000"/>
              <a:gd name="connsiteX60" fmla="*/ 5936753 w 12192000"/>
              <a:gd name="connsiteY60" fmla="*/ 968819 h 6858000"/>
              <a:gd name="connsiteX61" fmla="*/ 6043187 w 12192000"/>
              <a:gd name="connsiteY61" fmla="*/ 995015 h 6858000"/>
              <a:gd name="connsiteX62" fmla="*/ 6071396 w 12192000"/>
              <a:gd name="connsiteY62" fmla="*/ 1022266 h 6858000"/>
              <a:gd name="connsiteX63" fmla="*/ 6150894 w 12192000"/>
              <a:gd name="connsiteY63" fmla="*/ 1038291 h 6858000"/>
              <a:gd name="connsiteX64" fmla="*/ 6273687 w 12192000"/>
              <a:gd name="connsiteY64" fmla="*/ 1017635 h 6858000"/>
              <a:gd name="connsiteX65" fmla="*/ 6419991 w 12192000"/>
              <a:gd name="connsiteY65" fmla="*/ 1045061 h 6858000"/>
              <a:gd name="connsiteX66" fmla="*/ 6431099 w 12192000"/>
              <a:gd name="connsiteY66" fmla="*/ 1037361 h 6858000"/>
              <a:gd name="connsiteX67" fmla="*/ 6444834 w 12192000"/>
              <a:gd name="connsiteY67" fmla="*/ 1034256 h 6858000"/>
              <a:gd name="connsiteX68" fmla="*/ 6446883 w 12192000"/>
              <a:gd name="connsiteY68" fmla="*/ 1035544 h 6858000"/>
              <a:gd name="connsiteX69" fmla="*/ 6463941 w 12192000"/>
              <a:gd name="connsiteY69" fmla="*/ 1036894 h 6858000"/>
              <a:gd name="connsiteX70" fmla="*/ 6466945 w 12192000"/>
              <a:gd name="connsiteY70" fmla="*/ 1033855 h 6858000"/>
              <a:gd name="connsiteX71" fmla="*/ 6478417 w 12192000"/>
              <a:gd name="connsiteY71" fmla="*/ 1033733 h 6858000"/>
              <a:gd name="connsiteX72" fmla="*/ 6500402 w 12192000"/>
              <a:gd name="connsiteY72" fmla="*/ 1030680 h 6858000"/>
              <a:gd name="connsiteX73" fmla="*/ 6505094 w 12192000"/>
              <a:gd name="connsiteY73" fmla="*/ 1032749 h 6858000"/>
              <a:gd name="connsiteX74" fmla="*/ 6539157 w 12192000"/>
              <a:gd name="connsiteY74" fmla="*/ 1032257 h 6858000"/>
              <a:gd name="connsiteX75" fmla="*/ 6539899 w 12192000"/>
              <a:gd name="connsiteY75" fmla="*/ 1033503 h 6858000"/>
              <a:gd name="connsiteX76" fmla="*/ 6550699 w 12192000"/>
              <a:gd name="connsiteY76" fmla="*/ 1038843 h 6858000"/>
              <a:gd name="connsiteX77" fmla="*/ 6570715 w 12192000"/>
              <a:gd name="connsiteY77" fmla="*/ 1046184 h 6858000"/>
              <a:gd name="connsiteX78" fmla="*/ 6620265 w 12192000"/>
              <a:gd name="connsiteY78" fmla="*/ 1078631 h 6858000"/>
              <a:gd name="connsiteX79" fmla="*/ 6655806 w 12192000"/>
              <a:gd name="connsiteY79" fmla="*/ 1078255 h 6858000"/>
              <a:gd name="connsiteX80" fmla="*/ 6663127 w 12192000"/>
              <a:gd name="connsiteY80" fmla="*/ 1078865 h 6858000"/>
              <a:gd name="connsiteX81" fmla="*/ 6663341 w 12192000"/>
              <a:gd name="connsiteY81" fmla="*/ 1079159 h 6858000"/>
              <a:gd name="connsiteX82" fmla="*/ 6671198 w 12192000"/>
              <a:gd name="connsiteY82" fmla="*/ 1080364 h 6858000"/>
              <a:gd name="connsiteX83" fmla="*/ 6676471 w 12192000"/>
              <a:gd name="connsiteY83" fmla="*/ 1079975 h 6858000"/>
              <a:gd name="connsiteX84" fmla="*/ 6690669 w 12192000"/>
              <a:gd name="connsiteY84" fmla="*/ 1081157 h 6858000"/>
              <a:gd name="connsiteX85" fmla="*/ 6696014 w 12192000"/>
              <a:gd name="connsiteY85" fmla="*/ 1083440 h 6858000"/>
              <a:gd name="connsiteX86" fmla="*/ 6740323 w 12192000"/>
              <a:gd name="connsiteY86" fmla="*/ 1121917 h 6858000"/>
              <a:gd name="connsiteX87" fmla="*/ 6833807 w 12192000"/>
              <a:gd name="connsiteY87" fmla="*/ 1161011 h 6858000"/>
              <a:gd name="connsiteX88" fmla="*/ 6927369 w 12192000"/>
              <a:gd name="connsiteY88" fmla="*/ 1196594 h 6858000"/>
              <a:gd name="connsiteX89" fmla="*/ 6961729 w 12192000"/>
              <a:gd name="connsiteY89" fmla="*/ 1207961 h 6858000"/>
              <a:gd name="connsiteX90" fmla="*/ 7020836 w 12192000"/>
              <a:gd name="connsiteY90" fmla="*/ 1234907 h 6858000"/>
              <a:gd name="connsiteX91" fmla="*/ 7046578 w 12192000"/>
              <a:gd name="connsiteY91" fmla="*/ 1251394 h 6858000"/>
              <a:gd name="connsiteX92" fmla="*/ 7047934 w 12192000"/>
              <a:gd name="connsiteY92" fmla="*/ 1251407 h 6858000"/>
              <a:gd name="connsiteX93" fmla="*/ 7049496 w 12192000"/>
              <a:gd name="connsiteY93" fmla="*/ 1255183 h 6858000"/>
              <a:gd name="connsiteX94" fmla="*/ 7054225 w 12192000"/>
              <a:gd name="connsiteY94" fmla="*/ 1258330 h 6858000"/>
              <a:gd name="connsiteX95" fmla="*/ 7068600 w 12192000"/>
              <a:gd name="connsiteY95" fmla="*/ 1262374 h 6858000"/>
              <a:gd name="connsiteX96" fmla="*/ 7074245 w 12192000"/>
              <a:gd name="connsiteY96" fmla="*/ 1263147 h 6858000"/>
              <a:gd name="connsiteX97" fmla="*/ 7081994 w 12192000"/>
              <a:gd name="connsiteY97" fmla="*/ 1265870 h 6858000"/>
              <a:gd name="connsiteX98" fmla="*/ 7082110 w 12192000"/>
              <a:gd name="connsiteY98" fmla="*/ 1266176 h 6858000"/>
              <a:gd name="connsiteX99" fmla="*/ 7089518 w 12192000"/>
              <a:gd name="connsiteY99" fmla="*/ 1268260 h 6858000"/>
              <a:gd name="connsiteX100" fmla="*/ 7126734 w 12192000"/>
              <a:gd name="connsiteY100" fmla="*/ 1275441 h 6858000"/>
              <a:gd name="connsiteX101" fmla="*/ 7166398 w 12192000"/>
              <a:gd name="connsiteY101" fmla="*/ 1314578 h 6858000"/>
              <a:gd name="connsiteX102" fmla="*/ 7184558 w 12192000"/>
              <a:gd name="connsiteY102" fmla="*/ 1325296 h 6858000"/>
              <a:gd name="connsiteX103" fmla="*/ 7193847 w 12192000"/>
              <a:gd name="connsiteY103" fmla="*/ 1332295 h 6858000"/>
              <a:gd name="connsiteX104" fmla="*/ 7194161 w 12192000"/>
              <a:gd name="connsiteY104" fmla="*/ 1333553 h 6858000"/>
              <a:gd name="connsiteX105" fmla="*/ 7229876 w 12192000"/>
              <a:gd name="connsiteY105" fmla="*/ 1340317 h 6858000"/>
              <a:gd name="connsiteX106" fmla="*/ 7234001 w 12192000"/>
              <a:gd name="connsiteY106" fmla="*/ 1343138 h 6858000"/>
              <a:gd name="connsiteX107" fmla="*/ 7258071 w 12192000"/>
              <a:gd name="connsiteY107" fmla="*/ 1345086 h 6858000"/>
              <a:gd name="connsiteX108" fmla="*/ 7270084 w 12192000"/>
              <a:gd name="connsiteY108" fmla="*/ 1347406 h 6858000"/>
              <a:gd name="connsiteX109" fmla="*/ 7274348 w 12192000"/>
              <a:gd name="connsiteY109" fmla="*/ 1345355 h 6858000"/>
              <a:gd name="connsiteX110" fmla="*/ 7291641 w 12192000"/>
              <a:gd name="connsiteY110" fmla="*/ 1350152 h 6858000"/>
              <a:gd name="connsiteX111" fmla="*/ 7293299 w 12192000"/>
              <a:gd name="connsiteY111" fmla="*/ 1351723 h 6858000"/>
              <a:gd name="connsiteX112" fmla="*/ 7308780 w 12192000"/>
              <a:gd name="connsiteY112" fmla="*/ 1351882 h 6858000"/>
              <a:gd name="connsiteX113" fmla="*/ 7323222 w 12192000"/>
              <a:gd name="connsiteY113" fmla="*/ 1347429 h 6858000"/>
              <a:gd name="connsiteX114" fmla="*/ 7465686 w 12192000"/>
              <a:gd name="connsiteY114" fmla="*/ 1402581 h 6858000"/>
              <a:gd name="connsiteX115" fmla="*/ 7601448 w 12192000"/>
              <a:gd name="connsiteY115" fmla="*/ 1410288 h 6858000"/>
              <a:gd name="connsiteX116" fmla="*/ 7678442 w 12192000"/>
              <a:gd name="connsiteY116" fmla="*/ 1441250 h 6858000"/>
              <a:gd name="connsiteX117" fmla="*/ 7697766 w 12192000"/>
              <a:gd name="connsiteY117" fmla="*/ 1471283 h 6858000"/>
              <a:gd name="connsiteX118" fmla="*/ 7895389 w 12192000"/>
              <a:gd name="connsiteY118" fmla="*/ 1528404 h 6858000"/>
              <a:gd name="connsiteX119" fmla="*/ 7942882 w 12192000"/>
              <a:gd name="connsiteY119" fmla="*/ 1552309 h 6858000"/>
              <a:gd name="connsiteX120" fmla="*/ 7990783 w 12192000"/>
              <a:gd name="connsiteY120" fmla="*/ 1554330 h 6858000"/>
              <a:gd name="connsiteX121" fmla="*/ 8006704 w 12192000"/>
              <a:gd name="connsiteY121" fmla="*/ 1567471 h 6858000"/>
              <a:gd name="connsiteX122" fmla="*/ 8009383 w 12192000"/>
              <a:gd name="connsiteY122" fmla="*/ 1569949 h 6858000"/>
              <a:gd name="connsiteX123" fmla="*/ 8021560 w 12192000"/>
              <a:gd name="connsiteY123" fmla="*/ 1575310 h 6858000"/>
              <a:gd name="connsiteX124" fmla="*/ 8023171 w 12192000"/>
              <a:gd name="connsiteY124" fmla="*/ 1582497 h 6858000"/>
              <a:gd name="connsiteX125" fmla="*/ 8040193 w 12192000"/>
              <a:gd name="connsiteY125" fmla="*/ 1594637 h 6858000"/>
              <a:gd name="connsiteX126" fmla="*/ 8063115 w 12192000"/>
              <a:gd name="connsiteY126" fmla="*/ 1602925 h 6858000"/>
              <a:gd name="connsiteX127" fmla="*/ 8144347 w 12192000"/>
              <a:gd name="connsiteY127" fmla="*/ 1632988 h 6858000"/>
              <a:gd name="connsiteX128" fmla="*/ 8158712 w 12192000"/>
              <a:gd name="connsiteY128" fmla="*/ 1634412 h 6858000"/>
              <a:gd name="connsiteX129" fmla="*/ 8200499 w 12192000"/>
              <a:gd name="connsiteY129" fmla="*/ 1654946 h 6858000"/>
              <a:gd name="connsiteX130" fmla="*/ 8238887 w 12192000"/>
              <a:gd name="connsiteY130" fmla="*/ 1669668 h 6858000"/>
              <a:gd name="connsiteX131" fmla="*/ 8264834 w 12192000"/>
              <a:gd name="connsiteY131" fmla="*/ 1675864 h 6858000"/>
              <a:gd name="connsiteX132" fmla="*/ 8270738 w 12192000"/>
              <a:gd name="connsiteY132" fmla="*/ 1680281 h 6858000"/>
              <a:gd name="connsiteX133" fmla="*/ 8295598 w 12192000"/>
              <a:gd name="connsiteY133" fmla="*/ 1690467 h 6858000"/>
              <a:gd name="connsiteX134" fmla="*/ 8309492 w 12192000"/>
              <a:gd name="connsiteY134" fmla="*/ 1691813 h 6858000"/>
              <a:gd name="connsiteX135" fmla="*/ 8319886 w 12192000"/>
              <a:gd name="connsiteY135" fmla="*/ 1703489 h 6858000"/>
              <a:gd name="connsiteX136" fmla="*/ 8321293 w 12192000"/>
              <a:gd name="connsiteY136" fmla="*/ 1709881 h 6858000"/>
              <a:gd name="connsiteX137" fmla="*/ 8340060 w 12192000"/>
              <a:gd name="connsiteY137" fmla="*/ 1713773 h 6858000"/>
              <a:gd name="connsiteX138" fmla="*/ 8353156 w 12192000"/>
              <a:gd name="connsiteY138" fmla="*/ 1724106 h 6858000"/>
              <a:gd name="connsiteX139" fmla="*/ 8367110 w 12192000"/>
              <a:gd name="connsiteY139" fmla="*/ 1725198 h 6858000"/>
              <a:gd name="connsiteX140" fmla="*/ 8372206 w 12192000"/>
              <a:gd name="connsiteY140" fmla="*/ 1727823 h 6858000"/>
              <a:gd name="connsiteX141" fmla="*/ 8384655 w 12192000"/>
              <a:gd name="connsiteY141" fmla="*/ 1735016 h 6858000"/>
              <a:gd name="connsiteX142" fmla="*/ 8405722 w 12192000"/>
              <a:gd name="connsiteY142" fmla="*/ 1748702 h 6858000"/>
              <a:gd name="connsiteX143" fmla="*/ 8412613 w 12192000"/>
              <a:gd name="connsiteY143" fmla="*/ 1751985 h 6858000"/>
              <a:gd name="connsiteX144" fmla="*/ 8425370 w 12192000"/>
              <a:gd name="connsiteY144" fmla="*/ 1766131 h 6858000"/>
              <a:gd name="connsiteX145" fmla="*/ 8453084 w 12192000"/>
              <a:gd name="connsiteY145" fmla="*/ 1784084 h 6858000"/>
              <a:gd name="connsiteX146" fmla="*/ 8497742 w 12192000"/>
              <a:gd name="connsiteY146" fmla="*/ 1828591 h 6858000"/>
              <a:gd name="connsiteX147" fmla="*/ 8524917 w 12192000"/>
              <a:gd name="connsiteY147" fmla="*/ 1851871 h 6858000"/>
              <a:gd name="connsiteX148" fmla="*/ 8542324 w 12192000"/>
              <a:gd name="connsiteY148" fmla="*/ 1870667 h 6858000"/>
              <a:gd name="connsiteX149" fmla="*/ 8599360 w 12192000"/>
              <a:gd name="connsiteY149" fmla="*/ 1908523 h 6858000"/>
              <a:gd name="connsiteX150" fmla="*/ 8699225 w 12192000"/>
              <a:gd name="connsiteY150" fmla="*/ 1967095 h 6858000"/>
              <a:gd name="connsiteX151" fmla="*/ 8719238 w 12192000"/>
              <a:gd name="connsiteY151" fmla="*/ 1980456 h 6858000"/>
              <a:gd name="connsiteX152" fmla="*/ 8731490 w 12192000"/>
              <a:gd name="connsiteY152" fmla="*/ 1995489 h 6858000"/>
              <a:gd name="connsiteX153" fmla="*/ 8730014 w 12192000"/>
              <a:gd name="connsiteY153" fmla="*/ 2002069 h 6858000"/>
              <a:gd name="connsiteX154" fmla="*/ 8740228 w 12192000"/>
              <a:gd name="connsiteY154" fmla="*/ 2009987 h 6858000"/>
              <a:gd name="connsiteX155" fmla="*/ 8741908 w 12192000"/>
              <a:gd name="connsiteY155" fmla="*/ 2012836 h 6858000"/>
              <a:gd name="connsiteX156" fmla="*/ 8752587 w 12192000"/>
              <a:gd name="connsiteY156" fmla="*/ 2028423 h 6858000"/>
              <a:gd name="connsiteX157" fmla="*/ 8801093 w 12192000"/>
              <a:gd name="connsiteY157" fmla="*/ 2043286 h 6858000"/>
              <a:gd name="connsiteX158" fmla="*/ 8839624 w 12192000"/>
              <a:gd name="connsiteY158" fmla="*/ 2076720 h 6858000"/>
              <a:gd name="connsiteX159" fmla="*/ 9018445 w 12192000"/>
              <a:gd name="connsiteY159" fmla="*/ 2179689 h 6858000"/>
              <a:gd name="connsiteX160" fmla="*/ 9025257 w 12192000"/>
              <a:gd name="connsiteY160" fmla="*/ 2210633 h 6858000"/>
              <a:gd name="connsiteX161" fmla="*/ 9091124 w 12192000"/>
              <a:gd name="connsiteY161" fmla="*/ 2258185 h 6858000"/>
              <a:gd name="connsiteX162" fmla="*/ 9227735 w 12192000"/>
              <a:gd name="connsiteY162" fmla="*/ 2301998 h 6858000"/>
              <a:gd name="connsiteX163" fmla="*/ 9350546 w 12192000"/>
              <a:gd name="connsiteY163" fmla="*/ 2388160 h 6858000"/>
              <a:gd name="connsiteX164" fmla="*/ 9367381 w 12192000"/>
              <a:gd name="connsiteY164" fmla="*/ 2388317 h 6858000"/>
              <a:gd name="connsiteX165" fmla="*/ 9383272 w 12192000"/>
              <a:gd name="connsiteY165" fmla="*/ 2392702 h 6858000"/>
              <a:gd name="connsiteX166" fmla="*/ 9384297 w 12192000"/>
              <a:gd name="connsiteY166" fmla="*/ 2394496 h 6858000"/>
              <a:gd name="connsiteX167" fmla="*/ 9400033 w 12192000"/>
              <a:gd name="connsiteY167" fmla="*/ 2403335 h 6858000"/>
              <a:gd name="connsiteX168" fmla="*/ 9405322 w 12192000"/>
              <a:gd name="connsiteY168" fmla="*/ 2402752 h 6858000"/>
              <a:gd name="connsiteX169" fmla="*/ 9416697 w 12192000"/>
              <a:gd name="connsiteY169" fmla="*/ 2408028 h 6858000"/>
              <a:gd name="connsiteX170" fmla="*/ 9440663 w 12192000"/>
              <a:gd name="connsiteY170" fmla="*/ 2416293 h 6858000"/>
              <a:gd name="connsiteX171" fmla="*/ 9477557 w 12192000"/>
              <a:gd name="connsiteY171" fmla="*/ 2435403 h 6858000"/>
              <a:gd name="connsiteX172" fmla="*/ 9477331 w 12192000"/>
              <a:gd name="connsiteY172" fmla="*/ 2436565 h 6858000"/>
              <a:gd name="connsiteX173" fmla="*/ 9483851 w 12192000"/>
              <a:gd name="connsiteY173" fmla="*/ 2445087 h 6858000"/>
              <a:gd name="connsiteX174" fmla="*/ 9497896 w 12192000"/>
              <a:gd name="connsiteY174" fmla="*/ 2459219 h 6858000"/>
              <a:gd name="connsiteX175" fmla="*/ 9521707 w 12192000"/>
              <a:gd name="connsiteY175" fmla="*/ 2503510 h 6858000"/>
              <a:gd name="connsiteX176" fmla="*/ 9556943 w 12192000"/>
              <a:gd name="connsiteY176" fmla="*/ 2519851 h 6858000"/>
              <a:gd name="connsiteX177" fmla="*/ 9563672 w 12192000"/>
              <a:gd name="connsiteY177" fmla="*/ 2523663 h 6858000"/>
              <a:gd name="connsiteX178" fmla="*/ 9563658 w 12192000"/>
              <a:gd name="connsiteY178" fmla="*/ 2523954 h 6858000"/>
              <a:gd name="connsiteX179" fmla="*/ 9570458 w 12192000"/>
              <a:gd name="connsiteY179" fmla="*/ 2528407 h 6858000"/>
              <a:gd name="connsiteX180" fmla="*/ 9575942 w 12192000"/>
              <a:gd name="connsiteY180" fmla="*/ 2530612 h 6858000"/>
              <a:gd name="connsiteX181" fmla="*/ 9588998 w 12192000"/>
              <a:gd name="connsiteY181" fmla="*/ 2538008 h 6858000"/>
              <a:gd name="connsiteX182" fmla="*/ 9592500 w 12192000"/>
              <a:gd name="connsiteY182" fmla="*/ 2541990 h 6858000"/>
              <a:gd name="connsiteX183" fmla="*/ 9592461 w 12192000"/>
              <a:gd name="connsiteY183" fmla="*/ 2545645 h 6858000"/>
              <a:gd name="connsiteX184" fmla="*/ 9593855 w 12192000"/>
              <a:gd name="connsiteY184" fmla="*/ 2546028 h 6858000"/>
              <a:gd name="connsiteX185" fmla="*/ 9613198 w 12192000"/>
              <a:gd name="connsiteY185" fmla="*/ 2567162 h 6858000"/>
              <a:gd name="connsiteX186" fmla="*/ 9662375 w 12192000"/>
              <a:gd name="connsiteY186" fmla="*/ 2606378 h 6858000"/>
              <a:gd name="connsiteX187" fmla="*/ 9773773 w 12192000"/>
              <a:gd name="connsiteY187" fmla="*/ 2681549 h 6858000"/>
              <a:gd name="connsiteX188" fmla="*/ 9853091 w 12192000"/>
              <a:gd name="connsiteY188" fmla="*/ 2740567 h 6858000"/>
              <a:gd name="connsiteX189" fmla="*/ 9881979 w 12192000"/>
              <a:gd name="connsiteY189" fmla="*/ 2785572 h 6858000"/>
              <a:gd name="connsiteX190" fmla="*/ 9886493 w 12192000"/>
              <a:gd name="connsiteY190" fmla="*/ 2788985 h 6858000"/>
              <a:gd name="connsiteX191" fmla="*/ 9900616 w 12192000"/>
              <a:gd name="connsiteY191" fmla="*/ 2793889 h 6858000"/>
              <a:gd name="connsiteX192" fmla="*/ 9906223 w 12192000"/>
              <a:gd name="connsiteY192" fmla="*/ 2795001 h 6858000"/>
              <a:gd name="connsiteX193" fmla="*/ 9913796 w 12192000"/>
              <a:gd name="connsiteY193" fmla="*/ 2798185 h 6858000"/>
              <a:gd name="connsiteX194" fmla="*/ 9913891 w 12192000"/>
              <a:gd name="connsiteY194" fmla="*/ 2798497 h 6858000"/>
              <a:gd name="connsiteX195" fmla="*/ 9957978 w 12192000"/>
              <a:gd name="connsiteY195" fmla="*/ 2810450 h 6858000"/>
              <a:gd name="connsiteX196" fmla="*/ 9994905 w 12192000"/>
              <a:gd name="connsiteY196" fmla="*/ 2851743 h 6858000"/>
              <a:gd name="connsiteX197" fmla="*/ 10012335 w 12192000"/>
              <a:gd name="connsiteY197" fmla="*/ 2863503 h 6858000"/>
              <a:gd name="connsiteX198" fmla="*/ 10021140 w 12192000"/>
              <a:gd name="connsiteY198" fmla="*/ 2871021 h 6858000"/>
              <a:gd name="connsiteX199" fmla="*/ 10021363 w 12192000"/>
              <a:gd name="connsiteY199" fmla="*/ 2872291 h 6858000"/>
              <a:gd name="connsiteX200" fmla="*/ 10056696 w 12192000"/>
              <a:gd name="connsiteY200" fmla="*/ 2881211 h 6858000"/>
              <a:gd name="connsiteX201" fmla="*/ 10060629 w 12192000"/>
              <a:gd name="connsiteY201" fmla="*/ 2884267 h 6858000"/>
              <a:gd name="connsiteX202" fmla="*/ 10084630 w 12192000"/>
              <a:gd name="connsiteY202" fmla="*/ 2887690 h 6858000"/>
              <a:gd name="connsiteX203" fmla="*/ 10096512 w 12192000"/>
              <a:gd name="connsiteY203" fmla="*/ 2890733 h 6858000"/>
              <a:gd name="connsiteX204" fmla="*/ 10100935 w 12192000"/>
              <a:gd name="connsiteY204" fmla="*/ 2888959 h 6858000"/>
              <a:gd name="connsiteX205" fmla="*/ 10149815 w 12192000"/>
              <a:gd name="connsiteY205" fmla="*/ 2894040 h 6858000"/>
              <a:gd name="connsiteX206" fmla="*/ 10288689 w 12192000"/>
              <a:gd name="connsiteY206" fmla="*/ 2957584 h 6858000"/>
              <a:gd name="connsiteX207" fmla="*/ 10424309 w 12192000"/>
              <a:gd name="connsiteY207" fmla="*/ 2973627 h 6858000"/>
              <a:gd name="connsiteX208" fmla="*/ 10499279 w 12192000"/>
              <a:gd name="connsiteY208" fmla="*/ 3009111 h 6858000"/>
              <a:gd name="connsiteX209" fmla="*/ 10516468 w 12192000"/>
              <a:gd name="connsiteY209" fmla="*/ 3040116 h 6858000"/>
              <a:gd name="connsiteX210" fmla="*/ 10710530 w 12192000"/>
              <a:gd name="connsiteY210" fmla="*/ 3109023 h 6858000"/>
              <a:gd name="connsiteX211" fmla="*/ 10756420 w 12192000"/>
              <a:gd name="connsiteY211" fmla="*/ 3135681 h 6858000"/>
              <a:gd name="connsiteX212" fmla="*/ 10804325 w 12192000"/>
              <a:gd name="connsiteY212" fmla="*/ 3140650 h 6858000"/>
              <a:gd name="connsiteX213" fmla="*/ 10819334 w 12192000"/>
              <a:gd name="connsiteY213" fmla="*/ 3154675 h 6858000"/>
              <a:gd name="connsiteX214" fmla="*/ 10821840 w 12192000"/>
              <a:gd name="connsiteY214" fmla="*/ 3157296 h 6858000"/>
              <a:gd name="connsiteX215" fmla="*/ 10833661 w 12192000"/>
              <a:gd name="connsiteY215" fmla="*/ 3163373 h 6858000"/>
              <a:gd name="connsiteX216" fmla="*/ 10834755 w 12192000"/>
              <a:gd name="connsiteY216" fmla="*/ 3170607 h 6858000"/>
              <a:gd name="connsiteX217" fmla="*/ 10850942 w 12192000"/>
              <a:gd name="connsiteY217" fmla="*/ 3183705 h 6858000"/>
              <a:gd name="connsiteX218" fmla="*/ 10873328 w 12192000"/>
              <a:gd name="connsiteY218" fmla="*/ 3193349 h 6858000"/>
              <a:gd name="connsiteX219" fmla="*/ 10982089 w 12192000"/>
              <a:gd name="connsiteY219" fmla="*/ 3232949 h 6858000"/>
              <a:gd name="connsiteX220" fmla="*/ 11045805 w 12192000"/>
              <a:gd name="connsiteY220" fmla="*/ 3260191 h 6858000"/>
              <a:gd name="connsiteX221" fmla="*/ 11067877 w 12192000"/>
              <a:gd name="connsiteY221" fmla="*/ 3276112 h 6858000"/>
              <a:gd name="connsiteX222" fmla="*/ 11100133 w 12192000"/>
              <a:gd name="connsiteY222" fmla="*/ 3294599 h 6858000"/>
              <a:gd name="connsiteX223" fmla="*/ 11155410 w 12192000"/>
              <a:gd name="connsiteY223" fmla="*/ 3331540 h 6858000"/>
              <a:gd name="connsiteX224" fmla="*/ 11232547 w 12192000"/>
              <a:gd name="connsiteY224" fmla="*/ 3373668 h 6858000"/>
              <a:gd name="connsiteX225" fmla="*/ 11297822 w 12192000"/>
              <a:gd name="connsiteY225" fmla="*/ 3380555 h 6858000"/>
              <a:gd name="connsiteX226" fmla="*/ 11301371 w 12192000"/>
              <a:gd name="connsiteY226" fmla="*/ 3386959 h 6858000"/>
              <a:gd name="connsiteX227" fmla="*/ 11341987 w 12192000"/>
              <a:gd name="connsiteY227" fmla="*/ 3403320 h 6858000"/>
              <a:gd name="connsiteX228" fmla="*/ 11537405 w 12192000"/>
              <a:gd name="connsiteY228" fmla="*/ 3495439 h 6858000"/>
              <a:gd name="connsiteX229" fmla="*/ 11639338 w 12192000"/>
              <a:gd name="connsiteY229" fmla="*/ 3592655 h 6858000"/>
              <a:gd name="connsiteX230" fmla="*/ 11774154 w 12192000"/>
              <a:gd name="connsiteY230" fmla="*/ 3703764 h 6858000"/>
              <a:gd name="connsiteX231" fmla="*/ 11967900 w 12192000"/>
              <a:gd name="connsiteY231" fmla="*/ 3739404 h 6858000"/>
              <a:gd name="connsiteX232" fmla="*/ 12052251 w 12192000"/>
              <a:gd name="connsiteY232" fmla="*/ 3738162 h 6858000"/>
              <a:gd name="connsiteX233" fmla="*/ 12101844 w 12192000"/>
              <a:gd name="connsiteY233" fmla="*/ 3789811 h 6858000"/>
              <a:gd name="connsiteX234" fmla="*/ 12155104 w 12192000"/>
              <a:gd name="connsiteY234" fmla="*/ 3824490 h 6858000"/>
              <a:gd name="connsiteX235" fmla="*/ 12192000 w 12192000"/>
              <a:gd name="connsiteY235" fmla="*/ 3836507 h 6858000"/>
              <a:gd name="connsiteX236" fmla="*/ 12192000 w 12192000"/>
              <a:gd name="connsiteY236" fmla="*/ 6858000 h 6858000"/>
              <a:gd name="connsiteX237" fmla="*/ 4040176 w 12192000"/>
              <a:gd name="connsiteY237" fmla="*/ 6858000 h 6858000"/>
              <a:gd name="connsiteX238" fmla="*/ 4035195 w 12192000"/>
              <a:gd name="connsiteY238" fmla="*/ 6847706 h 6858000"/>
              <a:gd name="connsiteX239" fmla="*/ 4024571 w 12192000"/>
              <a:gd name="connsiteY239" fmla="*/ 6834979 h 6858000"/>
              <a:gd name="connsiteX240" fmla="*/ 4019140 w 12192000"/>
              <a:gd name="connsiteY240" fmla="*/ 6832910 h 6858000"/>
              <a:gd name="connsiteX241" fmla="*/ 3991753 w 12192000"/>
              <a:gd name="connsiteY241" fmla="*/ 6831996 h 6858000"/>
              <a:gd name="connsiteX242" fmla="*/ 3991528 w 12192000"/>
              <a:gd name="connsiteY242" fmla="*/ 6831709 h 6858000"/>
              <a:gd name="connsiteX243" fmla="*/ 3984190 w 12192000"/>
              <a:gd name="connsiteY243" fmla="*/ 6831390 h 6858000"/>
              <a:gd name="connsiteX244" fmla="*/ 3948690 w 12192000"/>
              <a:gd name="connsiteY244" fmla="*/ 6833171 h 6858000"/>
              <a:gd name="connsiteX245" fmla="*/ 3897896 w 12192000"/>
              <a:gd name="connsiteY245" fmla="*/ 6802710 h 6858000"/>
              <a:gd name="connsiteX246" fmla="*/ 3877605 w 12192000"/>
              <a:gd name="connsiteY246" fmla="*/ 6796165 h 6858000"/>
              <a:gd name="connsiteX247" fmla="*/ 3831795 w 12192000"/>
              <a:gd name="connsiteY247" fmla="*/ 6791881 h 6858000"/>
              <a:gd name="connsiteX248" fmla="*/ 3793719 w 12192000"/>
              <a:gd name="connsiteY248" fmla="*/ 6794494 h 6858000"/>
              <a:gd name="connsiteX249" fmla="*/ 3790837 w 12192000"/>
              <a:gd name="connsiteY249" fmla="*/ 6797650 h 6858000"/>
              <a:gd name="connsiteX250" fmla="*/ 3773741 w 12192000"/>
              <a:gd name="connsiteY250" fmla="*/ 6796977 h 6858000"/>
              <a:gd name="connsiteX251" fmla="*/ 3771642 w 12192000"/>
              <a:gd name="connsiteY251" fmla="*/ 6795770 h 6858000"/>
              <a:gd name="connsiteX252" fmla="*/ 3758039 w 12192000"/>
              <a:gd name="connsiteY252" fmla="*/ 6799416 h 6858000"/>
              <a:gd name="connsiteX253" fmla="*/ 3747245 w 12192000"/>
              <a:gd name="connsiteY253" fmla="*/ 6807548 h 6858000"/>
              <a:gd name="connsiteX254" fmla="*/ 3599970 w 12192000"/>
              <a:gd name="connsiteY254" fmla="*/ 6785930 h 6858000"/>
              <a:gd name="connsiteX255" fmla="*/ 3532509 w 12192000"/>
              <a:gd name="connsiteY255" fmla="*/ 6773888 h 6858000"/>
              <a:gd name="connsiteX256" fmla="*/ 3519209 w 12192000"/>
              <a:gd name="connsiteY256" fmla="*/ 6779801 h 6858000"/>
              <a:gd name="connsiteX257" fmla="*/ 3518611 w 12192000"/>
              <a:gd name="connsiteY257" fmla="*/ 6767130 h 6858000"/>
              <a:gd name="connsiteX258" fmla="*/ 3500042 w 12192000"/>
              <a:gd name="connsiteY258" fmla="*/ 6757141 h 6858000"/>
              <a:gd name="connsiteX259" fmla="*/ 3490483 w 12192000"/>
              <a:gd name="connsiteY259" fmla="*/ 6750514 h 6858000"/>
              <a:gd name="connsiteX260" fmla="*/ 3454165 w 12192000"/>
              <a:gd name="connsiteY260" fmla="*/ 6743923 h 6858000"/>
              <a:gd name="connsiteX261" fmla="*/ 3413708 w 12192000"/>
              <a:gd name="connsiteY261" fmla="*/ 6738431 h 6858000"/>
              <a:gd name="connsiteX262" fmla="*/ 3409529 w 12192000"/>
              <a:gd name="connsiteY262" fmla="*/ 6740648 h 6858000"/>
              <a:gd name="connsiteX263" fmla="*/ 3392060 w 12192000"/>
              <a:gd name="connsiteY263" fmla="*/ 6736540 h 6858000"/>
              <a:gd name="connsiteX264" fmla="*/ 3390340 w 12192000"/>
              <a:gd name="connsiteY264" fmla="*/ 6735035 h 6858000"/>
              <a:gd name="connsiteX265" fmla="*/ 3334674 w 12192000"/>
              <a:gd name="connsiteY265" fmla="*/ 6740512 h 6858000"/>
              <a:gd name="connsiteX266" fmla="*/ 3280225 w 12192000"/>
              <a:gd name="connsiteY266" fmla="*/ 6695293 h 6858000"/>
              <a:gd name="connsiteX267" fmla="*/ 3090165 w 12192000"/>
              <a:gd name="connsiteY267" fmla="*/ 6698752 h 6858000"/>
              <a:gd name="connsiteX268" fmla="*/ 3001959 w 12192000"/>
              <a:gd name="connsiteY268" fmla="*/ 6660812 h 6858000"/>
              <a:gd name="connsiteX269" fmla="*/ 2981461 w 12192000"/>
              <a:gd name="connsiteY269" fmla="*/ 6631565 h 6858000"/>
              <a:gd name="connsiteX270" fmla="*/ 2781735 w 12192000"/>
              <a:gd name="connsiteY270" fmla="*/ 6582305 h 6858000"/>
              <a:gd name="connsiteX271" fmla="*/ 2733334 w 12192000"/>
              <a:gd name="connsiteY271" fmla="*/ 6560298 h 6858000"/>
              <a:gd name="connsiteX272" fmla="*/ 2685391 w 12192000"/>
              <a:gd name="connsiteY272" fmla="*/ 6560172 h 6858000"/>
              <a:gd name="connsiteX273" fmla="*/ 2668962 w 12192000"/>
              <a:gd name="connsiteY273" fmla="*/ 6547670 h 6858000"/>
              <a:gd name="connsiteX274" fmla="*/ 2666187 w 12192000"/>
              <a:gd name="connsiteY274" fmla="*/ 6545304 h 6858000"/>
              <a:gd name="connsiteX275" fmla="*/ 2653807 w 12192000"/>
              <a:gd name="connsiteY275" fmla="*/ 6540428 h 6858000"/>
              <a:gd name="connsiteX276" fmla="*/ 2629400 w 12192000"/>
              <a:gd name="connsiteY276" fmla="*/ 6496730 h 6858000"/>
              <a:gd name="connsiteX277" fmla="*/ 2611193 w 12192000"/>
              <a:gd name="connsiteY277" fmla="*/ 6514476 h 6858000"/>
              <a:gd name="connsiteX278" fmla="*/ 2528835 w 12192000"/>
              <a:gd name="connsiteY278" fmla="*/ 6487649 h 6858000"/>
              <a:gd name="connsiteX279" fmla="*/ 2514424 w 12192000"/>
              <a:gd name="connsiteY279" fmla="*/ 6486794 h 6858000"/>
              <a:gd name="connsiteX280" fmla="*/ 2471857 w 12192000"/>
              <a:gd name="connsiteY280" fmla="*/ 6467930 h 6858000"/>
              <a:gd name="connsiteX281" fmla="*/ 2406746 w 12192000"/>
              <a:gd name="connsiteY281" fmla="*/ 6449571 h 6858000"/>
              <a:gd name="connsiteX282" fmla="*/ 2375430 w 12192000"/>
              <a:gd name="connsiteY282" fmla="*/ 6436198 h 6858000"/>
              <a:gd name="connsiteX283" fmla="*/ 2361493 w 12192000"/>
              <a:gd name="connsiteY283" fmla="*/ 6435403 h 6858000"/>
              <a:gd name="connsiteX284" fmla="*/ 2350645 w 12192000"/>
              <a:gd name="connsiteY284" fmla="*/ 6424146 h 6858000"/>
              <a:gd name="connsiteX285" fmla="*/ 2348985 w 12192000"/>
              <a:gd name="connsiteY285" fmla="*/ 6417814 h 6858000"/>
              <a:gd name="connsiteX286" fmla="*/ 2330080 w 12192000"/>
              <a:gd name="connsiteY286" fmla="*/ 6414668 h 6858000"/>
              <a:gd name="connsiteX287" fmla="*/ 2316586 w 12192000"/>
              <a:gd name="connsiteY287" fmla="*/ 6377565 h 6858000"/>
              <a:gd name="connsiteX288" fmla="*/ 2284680 w 12192000"/>
              <a:gd name="connsiteY288" fmla="*/ 6395205 h 6858000"/>
              <a:gd name="connsiteX289" fmla="*/ 2263087 w 12192000"/>
              <a:gd name="connsiteY289" fmla="*/ 6382363 h 6858000"/>
              <a:gd name="connsiteX290" fmla="*/ 2256073 w 12192000"/>
              <a:gd name="connsiteY290" fmla="*/ 6379356 h 6858000"/>
              <a:gd name="connsiteX291" fmla="*/ 2167979 w 12192000"/>
              <a:gd name="connsiteY291" fmla="*/ 6306176 h 6858000"/>
              <a:gd name="connsiteX292" fmla="*/ 2139905 w 12192000"/>
              <a:gd name="connsiteY292" fmla="*/ 6283989 h 6858000"/>
              <a:gd name="connsiteX293" fmla="*/ 2106696 w 12192000"/>
              <a:gd name="connsiteY293" fmla="*/ 6280970 h 6858000"/>
              <a:gd name="connsiteX294" fmla="*/ 2063279 w 12192000"/>
              <a:gd name="connsiteY294" fmla="*/ 6230326 h 6858000"/>
              <a:gd name="connsiteX295" fmla="*/ 1961177 w 12192000"/>
              <a:gd name="connsiteY295" fmla="*/ 6175750 h 6858000"/>
              <a:gd name="connsiteX296" fmla="*/ 1940650 w 12192000"/>
              <a:gd name="connsiteY296" fmla="*/ 6163189 h 6858000"/>
              <a:gd name="connsiteX297" fmla="*/ 1927814 w 12192000"/>
              <a:gd name="connsiteY297" fmla="*/ 6148653 h 6858000"/>
              <a:gd name="connsiteX298" fmla="*/ 1929028 w 12192000"/>
              <a:gd name="connsiteY298" fmla="*/ 6142021 h 6858000"/>
              <a:gd name="connsiteX299" fmla="*/ 1918509 w 12192000"/>
              <a:gd name="connsiteY299" fmla="*/ 6134512 h 6858000"/>
              <a:gd name="connsiteX300" fmla="*/ 1916718 w 12192000"/>
              <a:gd name="connsiteY300" fmla="*/ 6131733 h 6858000"/>
              <a:gd name="connsiteX301" fmla="*/ 1856375 w 12192000"/>
              <a:gd name="connsiteY301" fmla="*/ 6103646 h 6858000"/>
              <a:gd name="connsiteX302" fmla="*/ 1776358 w 12192000"/>
              <a:gd name="connsiteY302" fmla="*/ 6031568 h 6858000"/>
              <a:gd name="connsiteX303" fmla="*/ 1595698 w 12192000"/>
              <a:gd name="connsiteY303" fmla="*/ 5937847 h 6858000"/>
              <a:gd name="connsiteX304" fmla="*/ 1419833 w 12192000"/>
              <a:gd name="connsiteY304" fmla="*/ 5862012 h 6858000"/>
              <a:gd name="connsiteX305" fmla="*/ 1293711 w 12192000"/>
              <a:gd name="connsiteY305" fmla="*/ 5780774 h 6858000"/>
              <a:gd name="connsiteX306" fmla="*/ 1276884 w 12192000"/>
              <a:gd name="connsiteY306" fmla="*/ 5781282 h 6858000"/>
              <a:gd name="connsiteX307" fmla="*/ 1260832 w 12192000"/>
              <a:gd name="connsiteY307" fmla="*/ 5777530 h 6858000"/>
              <a:gd name="connsiteX308" fmla="*/ 1259737 w 12192000"/>
              <a:gd name="connsiteY308" fmla="*/ 5775777 h 6858000"/>
              <a:gd name="connsiteX309" fmla="*/ 1243663 w 12192000"/>
              <a:gd name="connsiteY309" fmla="*/ 5767569 h 6858000"/>
              <a:gd name="connsiteX310" fmla="*/ 1238401 w 12192000"/>
              <a:gd name="connsiteY310" fmla="*/ 5768358 h 6858000"/>
              <a:gd name="connsiteX311" fmla="*/ 1226827 w 12192000"/>
              <a:gd name="connsiteY311" fmla="*/ 5763537 h 6858000"/>
              <a:gd name="connsiteX312" fmla="*/ 1217625 w 12192000"/>
              <a:gd name="connsiteY312" fmla="*/ 5736129 h 6858000"/>
              <a:gd name="connsiteX313" fmla="*/ 1164932 w 12192000"/>
              <a:gd name="connsiteY313" fmla="*/ 5738590 h 6858000"/>
              <a:gd name="connsiteX314" fmla="*/ 1165111 w 12192000"/>
              <a:gd name="connsiteY314" fmla="*/ 5737421 h 6858000"/>
              <a:gd name="connsiteX315" fmla="*/ 1158259 w 12192000"/>
              <a:gd name="connsiteY315" fmla="*/ 5729163 h 6858000"/>
              <a:gd name="connsiteX316" fmla="*/ 1143665 w 12192000"/>
              <a:gd name="connsiteY316" fmla="*/ 5715599 h 6858000"/>
              <a:gd name="connsiteX317" fmla="*/ 1082268 w 12192000"/>
              <a:gd name="connsiteY317" fmla="*/ 5657351 h 6858000"/>
              <a:gd name="connsiteX318" fmla="*/ 1075393 w 12192000"/>
              <a:gd name="connsiteY318" fmla="*/ 5653807 h 6858000"/>
              <a:gd name="connsiteX319" fmla="*/ 1075396 w 12192000"/>
              <a:gd name="connsiteY319" fmla="*/ 5653514 h 6858000"/>
              <a:gd name="connsiteX320" fmla="*/ 1068424 w 12192000"/>
              <a:gd name="connsiteY320" fmla="*/ 5649335 h 6858000"/>
              <a:gd name="connsiteX321" fmla="*/ 1062858 w 12192000"/>
              <a:gd name="connsiteY321" fmla="*/ 5647349 h 6858000"/>
              <a:gd name="connsiteX322" fmla="*/ 1049520 w 12192000"/>
              <a:gd name="connsiteY322" fmla="*/ 5640476 h 6858000"/>
              <a:gd name="connsiteX323" fmla="*/ 1045864 w 12192000"/>
              <a:gd name="connsiteY323" fmla="*/ 5636633 h 6858000"/>
              <a:gd name="connsiteX324" fmla="*/ 1024186 w 12192000"/>
              <a:gd name="connsiteY324" fmla="*/ 5612300 h 6858000"/>
              <a:gd name="connsiteX325" fmla="*/ 973495 w 12192000"/>
              <a:gd name="connsiteY325" fmla="*/ 5575059 h 6858000"/>
              <a:gd name="connsiteX326" fmla="*/ 942299 w 12192000"/>
              <a:gd name="connsiteY326" fmla="*/ 5557148 h 6858000"/>
              <a:gd name="connsiteX327" fmla="*/ 859213 w 12192000"/>
              <a:gd name="connsiteY327" fmla="*/ 5504353 h 6858000"/>
              <a:gd name="connsiteX328" fmla="*/ 777621 w 12192000"/>
              <a:gd name="connsiteY328" fmla="*/ 5448518 h 6858000"/>
              <a:gd name="connsiteX329" fmla="*/ 746978 w 12192000"/>
              <a:gd name="connsiteY329" fmla="*/ 5404694 h 6858000"/>
              <a:gd name="connsiteX330" fmla="*/ 742331 w 12192000"/>
              <a:gd name="connsiteY330" fmla="*/ 5401459 h 6858000"/>
              <a:gd name="connsiteX331" fmla="*/ 728026 w 12192000"/>
              <a:gd name="connsiteY331" fmla="*/ 5397117 h 6858000"/>
              <a:gd name="connsiteX332" fmla="*/ 722379 w 12192000"/>
              <a:gd name="connsiteY332" fmla="*/ 5396227 h 6858000"/>
              <a:gd name="connsiteX333" fmla="*/ 714684 w 12192000"/>
              <a:gd name="connsiteY333" fmla="*/ 5393346 h 6858000"/>
              <a:gd name="connsiteX334" fmla="*/ 714579 w 12192000"/>
              <a:gd name="connsiteY334" fmla="*/ 5393038 h 6858000"/>
              <a:gd name="connsiteX335" fmla="*/ 707205 w 12192000"/>
              <a:gd name="connsiteY335" fmla="*/ 5390802 h 6858000"/>
              <a:gd name="connsiteX336" fmla="*/ 670052 w 12192000"/>
              <a:gd name="connsiteY336" fmla="*/ 5382838 h 6858000"/>
              <a:gd name="connsiteX337" fmla="*/ 631523 w 12192000"/>
              <a:gd name="connsiteY337" fmla="*/ 5343039 h 6858000"/>
              <a:gd name="connsiteX338" fmla="*/ 613641 w 12192000"/>
              <a:gd name="connsiteY338" fmla="*/ 5331978 h 6858000"/>
              <a:gd name="connsiteX339" fmla="*/ 604546 w 12192000"/>
              <a:gd name="connsiteY339" fmla="*/ 5324813 h 6858000"/>
              <a:gd name="connsiteX340" fmla="*/ 604272 w 12192000"/>
              <a:gd name="connsiteY340" fmla="*/ 5323553 h 6858000"/>
              <a:gd name="connsiteX341" fmla="*/ 568614 w 12192000"/>
              <a:gd name="connsiteY341" fmla="*/ 5316038 h 6858000"/>
              <a:gd name="connsiteX342" fmla="*/ 564563 w 12192000"/>
              <a:gd name="connsiteY342" fmla="*/ 5313140 h 6858000"/>
              <a:gd name="connsiteX343" fmla="*/ 540445 w 12192000"/>
              <a:gd name="connsiteY343" fmla="*/ 5310669 h 6858000"/>
              <a:gd name="connsiteX344" fmla="*/ 528452 w 12192000"/>
              <a:gd name="connsiteY344" fmla="*/ 5308096 h 6858000"/>
              <a:gd name="connsiteX345" fmla="*/ 524103 w 12192000"/>
              <a:gd name="connsiteY345" fmla="*/ 5310045 h 6858000"/>
              <a:gd name="connsiteX346" fmla="*/ 506887 w 12192000"/>
              <a:gd name="connsiteY346" fmla="*/ 5304890 h 6858000"/>
              <a:gd name="connsiteX347" fmla="*/ 505272 w 12192000"/>
              <a:gd name="connsiteY347" fmla="*/ 5303292 h 6858000"/>
              <a:gd name="connsiteX348" fmla="*/ 489724 w 12192000"/>
              <a:gd name="connsiteY348" fmla="*/ 5302789 h 6858000"/>
              <a:gd name="connsiteX349" fmla="*/ 475061 w 12192000"/>
              <a:gd name="connsiteY349" fmla="*/ 5306899 h 6858000"/>
              <a:gd name="connsiteX350" fmla="*/ 313310 w 12192000"/>
              <a:gd name="connsiteY350" fmla="*/ 5283017 h 6858000"/>
              <a:gd name="connsiteX351" fmla="*/ 121319 w 12192000"/>
              <a:gd name="connsiteY351" fmla="*/ 5205740 h 6858000"/>
              <a:gd name="connsiteX352" fmla="*/ 102916 w 12192000"/>
              <a:gd name="connsiteY352" fmla="*/ 5175442 h 6858000"/>
              <a:gd name="connsiteX353" fmla="*/ 5531 w 12192000"/>
              <a:gd name="connsiteY353" fmla="*/ 5150468 h 6858000"/>
              <a:gd name="connsiteX354" fmla="*/ 0 w 12192000"/>
              <a:gd name="connsiteY354" fmla="*/ 5148137 h 6858000"/>
              <a:gd name="connsiteX355" fmla="*/ 0 w 12192000"/>
              <a:gd name="connsiteY3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428538" y="0"/>
                </a:lnTo>
                <a:lnTo>
                  <a:pt x="4433817" y="4971"/>
                </a:lnTo>
                <a:cubicBezTo>
                  <a:pt x="4440426" y="11763"/>
                  <a:pt x="4446514" y="16287"/>
                  <a:pt x="4458398" y="17440"/>
                </a:cubicBezTo>
                <a:cubicBezTo>
                  <a:pt x="4464359" y="46003"/>
                  <a:pt x="4469379" y="39504"/>
                  <a:pt x="4480190" y="38879"/>
                </a:cubicBezTo>
                <a:lnTo>
                  <a:pt x="4481515" y="39169"/>
                </a:lnTo>
                <a:lnTo>
                  <a:pt x="4482263" y="43189"/>
                </a:lnTo>
                <a:lnTo>
                  <a:pt x="4486242" y="47243"/>
                </a:lnTo>
                <a:lnTo>
                  <a:pt x="4499475" y="54164"/>
                </a:lnTo>
                <a:lnTo>
                  <a:pt x="4504838" y="56083"/>
                </a:lnTo>
                <a:cubicBezTo>
                  <a:pt x="4508391" y="57659"/>
                  <a:pt x="4510563" y="59033"/>
                  <a:pt x="4511860" y="60345"/>
                </a:cubicBezTo>
                <a:cubicBezTo>
                  <a:pt x="4511877" y="60453"/>
                  <a:pt x="4511893" y="60561"/>
                  <a:pt x="4511910" y="60669"/>
                </a:cubicBezTo>
                <a:lnTo>
                  <a:pt x="4518730" y="64236"/>
                </a:lnTo>
                <a:cubicBezTo>
                  <a:pt x="4530523" y="69756"/>
                  <a:pt x="4542265" y="74655"/>
                  <a:pt x="4553668" y="78934"/>
                </a:cubicBezTo>
                <a:cubicBezTo>
                  <a:pt x="4555421" y="96379"/>
                  <a:pt x="4601673" y="104938"/>
                  <a:pt x="4584410" y="125408"/>
                </a:cubicBezTo>
                <a:cubicBezTo>
                  <a:pt x="4599401" y="131861"/>
                  <a:pt x="4613239" y="127386"/>
                  <a:pt x="4599970" y="139638"/>
                </a:cubicBezTo>
                <a:cubicBezTo>
                  <a:pt x="4604658" y="142194"/>
                  <a:pt x="4606744" y="145176"/>
                  <a:pt x="4607617" y="148402"/>
                </a:cubicBezTo>
                <a:cubicBezTo>
                  <a:pt x="4607633" y="148834"/>
                  <a:pt x="4607647" y="149267"/>
                  <a:pt x="4607665" y="149699"/>
                </a:cubicBezTo>
                <a:lnTo>
                  <a:pt x="4641219" y="163680"/>
                </a:lnTo>
                <a:lnTo>
                  <a:pt x="4644675" y="167289"/>
                </a:lnTo>
                <a:lnTo>
                  <a:pt x="4667825" y="174159"/>
                </a:lnTo>
                <a:lnTo>
                  <a:pt x="4679101" y="178905"/>
                </a:lnTo>
                <a:lnTo>
                  <a:pt x="4683695" y="177778"/>
                </a:lnTo>
                <a:cubicBezTo>
                  <a:pt x="4687873" y="177931"/>
                  <a:pt x="4692859" y="179916"/>
                  <a:pt x="4699628" y="186035"/>
                </a:cubicBezTo>
                <a:lnTo>
                  <a:pt x="4700928" y="187916"/>
                </a:lnTo>
                <a:lnTo>
                  <a:pt x="4716041" y="191263"/>
                </a:lnTo>
                <a:cubicBezTo>
                  <a:pt x="4721251" y="191739"/>
                  <a:pt x="4726302" y="191392"/>
                  <a:pt x="4731093" y="189882"/>
                </a:cubicBezTo>
                <a:cubicBezTo>
                  <a:pt x="4764236" y="233402"/>
                  <a:pt x="4814048" y="241947"/>
                  <a:pt x="4859126" y="273219"/>
                </a:cubicBezTo>
                <a:cubicBezTo>
                  <a:pt x="4863845" y="312657"/>
                  <a:pt x="4963719" y="328133"/>
                  <a:pt x="4990383" y="308748"/>
                </a:cubicBezTo>
                <a:cubicBezTo>
                  <a:pt x="4973154" y="339800"/>
                  <a:pt x="5115075" y="336381"/>
                  <a:pt x="5059339" y="354917"/>
                </a:cubicBezTo>
                <a:cubicBezTo>
                  <a:pt x="5076955" y="361917"/>
                  <a:pt x="5086697" y="383951"/>
                  <a:pt x="5072057" y="388290"/>
                </a:cubicBezTo>
                <a:cubicBezTo>
                  <a:pt x="5132850" y="396787"/>
                  <a:pt x="5193043" y="461146"/>
                  <a:pt x="5253658" y="484924"/>
                </a:cubicBezTo>
                <a:cubicBezTo>
                  <a:pt x="5270610" y="526131"/>
                  <a:pt x="5266454" y="494961"/>
                  <a:pt x="5295204" y="518106"/>
                </a:cubicBezTo>
                <a:cubicBezTo>
                  <a:pt x="5298762" y="491737"/>
                  <a:pt x="5326304" y="552875"/>
                  <a:pt x="5341660" y="529959"/>
                </a:cubicBezTo>
                <a:cubicBezTo>
                  <a:pt x="5346404" y="534896"/>
                  <a:pt x="5350517" y="540402"/>
                  <a:pt x="5354530" y="546100"/>
                </a:cubicBezTo>
                <a:lnTo>
                  <a:pt x="5356642" y="549075"/>
                </a:lnTo>
                <a:lnTo>
                  <a:pt x="5367452" y="556832"/>
                </a:lnTo>
                <a:cubicBezTo>
                  <a:pt x="5367483" y="559287"/>
                  <a:pt x="5367514" y="561743"/>
                  <a:pt x="5367545" y="564198"/>
                </a:cubicBezTo>
                <a:lnTo>
                  <a:pt x="5381699" y="579587"/>
                </a:lnTo>
                <a:cubicBezTo>
                  <a:pt x="5387457" y="584549"/>
                  <a:pt x="5394185" y="588954"/>
                  <a:pt x="5402420" y="592422"/>
                </a:cubicBezTo>
                <a:cubicBezTo>
                  <a:pt x="5426518" y="594211"/>
                  <a:pt x="5448990" y="623404"/>
                  <a:pt x="5475710" y="638584"/>
                </a:cubicBezTo>
                <a:lnTo>
                  <a:pt x="5489473" y="642943"/>
                </a:lnTo>
                <a:lnTo>
                  <a:pt x="5526130" y="671648"/>
                </a:lnTo>
                <a:cubicBezTo>
                  <a:pt x="5536818" y="679377"/>
                  <a:pt x="5548189" y="686909"/>
                  <a:pt x="5560658" y="693968"/>
                </a:cubicBezTo>
                <a:lnTo>
                  <a:pt x="5584769" y="705379"/>
                </a:lnTo>
                <a:lnTo>
                  <a:pt x="5589636" y="710918"/>
                </a:lnTo>
                <a:cubicBezTo>
                  <a:pt x="5600159" y="716980"/>
                  <a:pt x="5617809" y="718467"/>
                  <a:pt x="5611861" y="726010"/>
                </a:cubicBezTo>
                <a:lnTo>
                  <a:pt x="5625181" y="730191"/>
                </a:lnTo>
                <a:lnTo>
                  <a:pt x="5632944" y="743759"/>
                </a:lnTo>
                <a:cubicBezTo>
                  <a:pt x="5633332" y="746058"/>
                  <a:pt x="5633351" y="748264"/>
                  <a:pt x="5633003" y="750306"/>
                </a:cubicBezTo>
                <a:lnTo>
                  <a:pt x="5650565" y="757982"/>
                </a:lnTo>
                <a:lnTo>
                  <a:pt x="5661249" y="770792"/>
                </a:lnTo>
                <a:lnTo>
                  <a:pt x="5674679" y="774738"/>
                </a:lnTo>
                <a:lnTo>
                  <a:pt x="5679122" y="778357"/>
                </a:lnTo>
                <a:lnTo>
                  <a:pt x="5689822" y="787962"/>
                </a:lnTo>
                <a:cubicBezTo>
                  <a:pt x="5695055" y="793326"/>
                  <a:pt x="5700833" y="799473"/>
                  <a:pt x="5707616" y="805697"/>
                </a:cubicBezTo>
                <a:lnTo>
                  <a:pt x="5713681" y="810330"/>
                </a:lnTo>
                <a:lnTo>
                  <a:pt x="5723248" y="826801"/>
                </a:lnTo>
                <a:cubicBezTo>
                  <a:pt x="5730076" y="839010"/>
                  <a:pt x="5735840" y="847939"/>
                  <a:pt x="5746664" y="850082"/>
                </a:cubicBezTo>
                <a:cubicBezTo>
                  <a:pt x="5762146" y="871149"/>
                  <a:pt x="5803839" y="879988"/>
                  <a:pt x="5816140" y="898612"/>
                </a:cubicBezTo>
                <a:lnTo>
                  <a:pt x="5936753" y="968819"/>
                </a:lnTo>
                <a:cubicBezTo>
                  <a:pt x="5997475" y="966485"/>
                  <a:pt x="5990651" y="1012359"/>
                  <a:pt x="6043187" y="995015"/>
                </a:cubicBezTo>
                <a:cubicBezTo>
                  <a:pt x="6034014" y="1005432"/>
                  <a:pt x="6053700" y="1022854"/>
                  <a:pt x="6071396" y="1022266"/>
                </a:cubicBezTo>
                <a:cubicBezTo>
                  <a:pt x="6037578" y="1063892"/>
                  <a:pt x="6147548" y="1000676"/>
                  <a:pt x="6150894" y="1038291"/>
                </a:cubicBezTo>
                <a:cubicBezTo>
                  <a:pt x="6161340" y="1008095"/>
                  <a:pt x="6248477" y="981086"/>
                  <a:pt x="6273687" y="1017635"/>
                </a:cubicBezTo>
                <a:cubicBezTo>
                  <a:pt x="6326249" y="1029179"/>
                  <a:pt x="6370156" y="1016513"/>
                  <a:pt x="6419991" y="1045061"/>
                </a:cubicBezTo>
                <a:cubicBezTo>
                  <a:pt x="6422943" y="1041563"/>
                  <a:pt x="6426737" y="1039095"/>
                  <a:pt x="6431099" y="1037361"/>
                </a:cubicBezTo>
                <a:lnTo>
                  <a:pt x="6444834" y="1034256"/>
                </a:lnTo>
                <a:lnTo>
                  <a:pt x="6446883" y="1035544"/>
                </a:lnTo>
                <a:cubicBezTo>
                  <a:pt x="6455553" y="1038667"/>
                  <a:pt x="6460563" y="1038505"/>
                  <a:pt x="6463941" y="1036894"/>
                </a:cubicBezTo>
                <a:lnTo>
                  <a:pt x="6466945" y="1033855"/>
                </a:lnTo>
                <a:lnTo>
                  <a:pt x="6478417" y="1033733"/>
                </a:lnTo>
                <a:lnTo>
                  <a:pt x="6500402" y="1030680"/>
                </a:lnTo>
                <a:lnTo>
                  <a:pt x="6505094" y="1032749"/>
                </a:lnTo>
                <a:lnTo>
                  <a:pt x="6539157" y="1032257"/>
                </a:lnTo>
                <a:lnTo>
                  <a:pt x="6539899" y="1033503"/>
                </a:lnTo>
                <a:cubicBezTo>
                  <a:pt x="6542344" y="1036288"/>
                  <a:pt x="6545614" y="1038321"/>
                  <a:pt x="6550699" y="1038843"/>
                </a:cubicBezTo>
                <a:cubicBezTo>
                  <a:pt x="6546920" y="1056414"/>
                  <a:pt x="6555387" y="1046203"/>
                  <a:pt x="6570715" y="1046184"/>
                </a:cubicBezTo>
                <a:cubicBezTo>
                  <a:pt x="6568264" y="1073471"/>
                  <a:pt x="6609380" y="1062324"/>
                  <a:pt x="6620265" y="1078631"/>
                </a:cubicBezTo>
                <a:cubicBezTo>
                  <a:pt x="6631583" y="1078003"/>
                  <a:pt x="6643506" y="1077836"/>
                  <a:pt x="6655806" y="1078255"/>
                </a:cubicBezTo>
                <a:lnTo>
                  <a:pt x="6663127" y="1078865"/>
                </a:lnTo>
                <a:lnTo>
                  <a:pt x="6663341" y="1079159"/>
                </a:lnTo>
                <a:cubicBezTo>
                  <a:pt x="6665079" y="1079894"/>
                  <a:pt x="6667541" y="1080321"/>
                  <a:pt x="6671198" y="1080364"/>
                </a:cubicBezTo>
                <a:lnTo>
                  <a:pt x="6676471" y="1079975"/>
                </a:lnTo>
                <a:lnTo>
                  <a:pt x="6690669" y="1081157"/>
                </a:lnTo>
                <a:lnTo>
                  <a:pt x="6696014" y="1083440"/>
                </a:lnTo>
                <a:cubicBezTo>
                  <a:pt x="6714660" y="1096832"/>
                  <a:pt x="6707065" y="1132398"/>
                  <a:pt x="6740323" y="1121917"/>
                </a:cubicBezTo>
                <a:cubicBezTo>
                  <a:pt x="6777379" y="1135267"/>
                  <a:pt x="6795571" y="1161545"/>
                  <a:pt x="6833807" y="1161011"/>
                </a:cubicBezTo>
                <a:cubicBezTo>
                  <a:pt x="6868480" y="1173588"/>
                  <a:pt x="6896193" y="1191662"/>
                  <a:pt x="6927369" y="1196594"/>
                </a:cubicBezTo>
                <a:cubicBezTo>
                  <a:pt x="6937448" y="1206652"/>
                  <a:pt x="6947967" y="1212962"/>
                  <a:pt x="6961729" y="1207961"/>
                </a:cubicBezTo>
                <a:cubicBezTo>
                  <a:pt x="6993274" y="1222225"/>
                  <a:pt x="6997100" y="1237549"/>
                  <a:pt x="7020836" y="1234907"/>
                </a:cubicBezTo>
                <a:cubicBezTo>
                  <a:pt x="7032558" y="1261629"/>
                  <a:pt x="7036129" y="1254234"/>
                  <a:pt x="7046578" y="1251394"/>
                </a:cubicBezTo>
                <a:lnTo>
                  <a:pt x="7047934" y="1251407"/>
                </a:lnTo>
                <a:lnTo>
                  <a:pt x="7049496" y="1255183"/>
                </a:lnTo>
                <a:lnTo>
                  <a:pt x="7054225" y="1258330"/>
                </a:lnTo>
                <a:lnTo>
                  <a:pt x="7068600" y="1262374"/>
                </a:lnTo>
                <a:lnTo>
                  <a:pt x="7074245" y="1263147"/>
                </a:lnTo>
                <a:cubicBezTo>
                  <a:pt x="7078046" y="1263956"/>
                  <a:pt x="7080454" y="1264854"/>
                  <a:pt x="7081994" y="1265870"/>
                </a:cubicBezTo>
                <a:cubicBezTo>
                  <a:pt x="7082033" y="1265972"/>
                  <a:pt x="7082071" y="1266074"/>
                  <a:pt x="7082110" y="1266176"/>
                </a:cubicBezTo>
                <a:lnTo>
                  <a:pt x="7089518" y="1268260"/>
                </a:lnTo>
                <a:cubicBezTo>
                  <a:pt x="7102195" y="1271231"/>
                  <a:pt x="7114696" y="1273604"/>
                  <a:pt x="7126734" y="1275441"/>
                </a:cubicBezTo>
                <a:cubicBezTo>
                  <a:pt x="7132048" y="1292149"/>
                  <a:pt x="7179071" y="1290990"/>
                  <a:pt x="7166398" y="1314578"/>
                </a:cubicBezTo>
                <a:cubicBezTo>
                  <a:pt x="7182398" y="1317803"/>
                  <a:pt x="7195015" y="1310572"/>
                  <a:pt x="7184558" y="1325296"/>
                </a:cubicBezTo>
                <a:cubicBezTo>
                  <a:pt x="7189671" y="1326830"/>
                  <a:pt x="7192327" y="1329318"/>
                  <a:pt x="7193847" y="1332295"/>
                </a:cubicBezTo>
                <a:cubicBezTo>
                  <a:pt x="7193952" y="1332714"/>
                  <a:pt x="7194056" y="1333134"/>
                  <a:pt x="7194161" y="1333553"/>
                </a:cubicBezTo>
                <a:lnTo>
                  <a:pt x="7229876" y="1340317"/>
                </a:lnTo>
                <a:lnTo>
                  <a:pt x="7234001" y="1343138"/>
                </a:lnTo>
                <a:lnTo>
                  <a:pt x="7258071" y="1345086"/>
                </a:lnTo>
                <a:lnTo>
                  <a:pt x="7270084" y="1347406"/>
                </a:lnTo>
                <a:lnTo>
                  <a:pt x="7274348" y="1345355"/>
                </a:lnTo>
                <a:cubicBezTo>
                  <a:pt x="7278467" y="1344644"/>
                  <a:pt x="7283753" y="1345561"/>
                  <a:pt x="7291641" y="1350152"/>
                </a:cubicBezTo>
                <a:lnTo>
                  <a:pt x="7293299" y="1351723"/>
                </a:lnTo>
                <a:lnTo>
                  <a:pt x="7308780" y="1351882"/>
                </a:lnTo>
                <a:cubicBezTo>
                  <a:pt x="7313975" y="1351274"/>
                  <a:pt x="7318847" y="1349895"/>
                  <a:pt x="7323222" y="1347429"/>
                </a:cubicBezTo>
                <a:cubicBezTo>
                  <a:pt x="7364626" y="1383180"/>
                  <a:pt x="7415130" y="1381274"/>
                  <a:pt x="7465686" y="1402581"/>
                </a:cubicBezTo>
                <a:cubicBezTo>
                  <a:pt x="7478433" y="1440199"/>
                  <a:pt x="7579353" y="1434754"/>
                  <a:pt x="7601448" y="1410288"/>
                </a:cubicBezTo>
                <a:cubicBezTo>
                  <a:pt x="7590991" y="1444224"/>
                  <a:pt x="7729159" y="1411623"/>
                  <a:pt x="7678442" y="1441250"/>
                </a:cubicBezTo>
                <a:cubicBezTo>
                  <a:pt x="7697121" y="1444468"/>
                  <a:pt x="7711196" y="1464020"/>
                  <a:pt x="7697766" y="1471283"/>
                </a:cubicBezTo>
                <a:cubicBezTo>
                  <a:pt x="7759005" y="1467066"/>
                  <a:pt x="7831172" y="1517632"/>
                  <a:pt x="7895389" y="1528404"/>
                </a:cubicBezTo>
                <a:cubicBezTo>
                  <a:pt x="7920471" y="1565231"/>
                  <a:pt x="7909978" y="1535587"/>
                  <a:pt x="7942882" y="1552309"/>
                </a:cubicBezTo>
                <a:cubicBezTo>
                  <a:pt x="7940928" y="1525774"/>
                  <a:pt x="7980481" y="1579920"/>
                  <a:pt x="7990783" y="1554330"/>
                </a:cubicBezTo>
                <a:cubicBezTo>
                  <a:pt x="7996443" y="1558183"/>
                  <a:pt x="8001603" y="1562722"/>
                  <a:pt x="8006704" y="1567471"/>
                </a:cubicBezTo>
                <a:lnTo>
                  <a:pt x="8009383" y="1569949"/>
                </a:lnTo>
                <a:lnTo>
                  <a:pt x="8021560" y="1575310"/>
                </a:lnTo>
                <a:lnTo>
                  <a:pt x="8023171" y="1582497"/>
                </a:lnTo>
                <a:lnTo>
                  <a:pt x="8040193" y="1594637"/>
                </a:lnTo>
                <a:cubicBezTo>
                  <a:pt x="8046850" y="1598308"/>
                  <a:pt x="8054342" y="1601230"/>
                  <a:pt x="8063115" y="1602925"/>
                </a:cubicBezTo>
                <a:cubicBezTo>
                  <a:pt x="8087065" y="1599708"/>
                  <a:pt x="8115072" y="1623641"/>
                  <a:pt x="8144347" y="1632988"/>
                </a:cubicBezTo>
                <a:lnTo>
                  <a:pt x="8158712" y="1634412"/>
                </a:lnTo>
                <a:lnTo>
                  <a:pt x="8200499" y="1654946"/>
                </a:lnTo>
                <a:cubicBezTo>
                  <a:pt x="8212553" y="1660306"/>
                  <a:pt x="8225231" y="1665332"/>
                  <a:pt x="8238887" y="1669668"/>
                </a:cubicBezTo>
                <a:lnTo>
                  <a:pt x="8264834" y="1675864"/>
                </a:lnTo>
                <a:lnTo>
                  <a:pt x="8270738" y="1680281"/>
                </a:lnTo>
                <a:cubicBezTo>
                  <a:pt x="8282285" y="1684044"/>
                  <a:pt x="8299862" y="1681860"/>
                  <a:pt x="8295598" y="1690467"/>
                </a:cubicBezTo>
                <a:lnTo>
                  <a:pt x="8309492" y="1691813"/>
                </a:lnTo>
                <a:lnTo>
                  <a:pt x="8319886" y="1703489"/>
                </a:lnTo>
                <a:cubicBezTo>
                  <a:pt x="8320740" y="1705659"/>
                  <a:pt x="8321213" y="1707812"/>
                  <a:pt x="8321293" y="1709881"/>
                </a:cubicBezTo>
                <a:lnTo>
                  <a:pt x="8340060" y="1713773"/>
                </a:lnTo>
                <a:lnTo>
                  <a:pt x="8353156" y="1724106"/>
                </a:lnTo>
                <a:lnTo>
                  <a:pt x="8367110" y="1725198"/>
                </a:lnTo>
                <a:lnTo>
                  <a:pt x="8372206" y="1727823"/>
                </a:lnTo>
                <a:lnTo>
                  <a:pt x="8384655" y="1735016"/>
                </a:lnTo>
                <a:cubicBezTo>
                  <a:pt x="8390882" y="1739188"/>
                  <a:pt x="8397801" y="1744011"/>
                  <a:pt x="8405722" y="1748702"/>
                </a:cubicBezTo>
                <a:lnTo>
                  <a:pt x="8412613" y="1751985"/>
                </a:lnTo>
                <a:lnTo>
                  <a:pt x="8425370" y="1766131"/>
                </a:lnTo>
                <a:cubicBezTo>
                  <a:pt x="8434568" y="1776669"/>
                  <a:pt x="8442050" y="1784218"/>
                  <a:pt x="8453084" y="1784084"/>
                </a:cubicBezTo>
                <a:cubicBezTo>
                  <a:pt x="8467199" y="1798476"/>
                  <a:pt x="8471308" y="1826461"/>
                  <a:pt x="8497742" y="1828591"/>
                </a:cubicBezTo>
                <a:cubicBezTo>
                  <a:pt x="8486869" y="1836830"/>
                  <a:pt x="8524406" y="1839340"/>
                  <a:pt x="8524917" y="1851871"/>
                </a:cubicBezTo>
                <a:cubicBezTo>
                  <a:pt x="8523925" y="1861477"/>
                  <a:pt x="8535082" y="1864478"/>
                  <a:pt x="8542324" y="1870667"/>
                </a:cubicBezTo>
                <a:cubicBezTo>
                  <a:pt x="8545308" y="1881868"/>
                  <a:pt x="8584398" y="1904771"/>
                  <a:pt x="8599360" y="1908523"/>
                </a:cubicBezTo>
                <a:cubicBezTo>
                  <a:pt x="8643263" y="1913714"/>
                  <a:pt x="8664427" y="1961998"/>
                  <a:pt x="8699225" y="1967095"/>
                </a:cubicBezTo>
                <a:cubicBezTo>
                  <a:pt x="8707527" y="1970948"/>
                  <a:pt x="8713978" y="1975497"/>
                  <a:pt x="8719238" y="1980456"/>
                </a:cubicBezTo>
                <a:lnTo>
                  <a:pt x="8731490" y="1995489"/>
                </a:lnTo>
                <a:lnTo>
                  <a:pt x="8730014" y="2002069"/>
                </a:lnTo>
                <a:lnTo>
                  <a:pt x="8740228" y="2009987"/>
                </a:lnTo>
                <a:lnTo>
                  <a:pt x="8741908" y="2012836"/>
                </a:lnTo>
                <a:cubicBezTo>
                  <a:pt x="8745094" y="2018289"/>
                  <a:pt x="8748432" y="2023580"/>
                  <a:pt x="8752587" y="2028423"/>
                </a:cubicBezTo>
                <a:cubicBezTo>
                  <a:pt x="8774380" y="2009400"/>
                  <a:pt x="8791523" y="2066478"/>
                  <a:pt x="8801093" y="2043286"/>
                </a:cubicBezTo>
                <a:cubicBezTo>
                  <a:pt x="8827716" y="2066584"/>
                  <a:pt x="8829841" y="2038399"/>
                  <a:pt x="8839624" y="2076720"/>
                </a:cubicBezTo>
                <a:cubicBezTo>
                  <a:pt x="8901131" y="2103527"/>
                  <a:pt x="8953465" y="2166495"/>
                  <a:pt x="9018445" y="2179689"/>
                </a:cubicBezTo>
                <a:cubicBezTo>
                  <a:pt x="9001424" y="2182207"/>
                  <a:pt x="9007404" y="2202762"/>
                  <a:pt x="9025257" y="2210633"/>
                </a:cubicBezTo>
                <a:cubicBezTo>
                  <a:pt x="8960035" y="2222017"/>
                  <a:pt x="9116722" y="2232078"/>
                  <a:pt x="9091124" y="2258185"/>
                </a:cubicBezTo>
                <a:cubicBezTo>
                  <a:pt x="9124588" y="2243355"/>
                  <a:pt x="9231015" y="2266385"/>
                  <a:pt x="9227735" y="2301998"/>
                </a:cubicBezTo>
                <a:cubicBezTo>
                  <a:pt x="9270560" y="2334055"/>
                  <a:pt x="9323465" y="2346280"/>
                  <a:pt x="9350546" y="2388160"/>
                </a:cubicBezTo>
                <a:cubicBezTo>
                  <a:pt x="9356134" y="2387254"/>
                  <a:pt x="9361759" y="2387413"/>
                  <a:pt x="9367381" y="2388317"/>
                </a:cubicBezTo>
                <a:lnTo>
                  <a:pt x="9383272" y="2392702"/>
                </a:lnTo>
                <a:lnTo>
                  <a:pt x="9384297" y="2394496"/>
                </a:lnTo>
                <a:cubicBezTo>
                  <a:pt x="9390423" y="2400580"/>
                  <a:pt x="9395473" y="2402813"/>
                  <a:pt x="9400033" y="2403335"/>
                </a:cubicBezTo>
                <a:lnTo>
                  <a:pt x="9405322" y="2402752"/>
                </a:lnTo>
                <a:lnTo>
                  <a:pt x="9416697" y="2408028"/>
                </a:lnTo>
                <a:lnTo>
                  <a:pt x="9440663" y="2416293"/>
                </a:lnTo>
                <a:lnTo>
                  <a:pt x="9477557" y="2435403"/>
                </a:lnTo>
                <a:cubicBezTo>
                  <a:pt x="9477482" y="2435790"/>
                  <a:pt x="9477406" y="2436178"/>
                  <a:pt x="9477331" y="2436565"/>
                </a:cubicBezTo>
                <a:cubicBezTo>
                  <a:pt x="9477598" y="2439523"/>
                  <a:pt x="9479250" y="2442376"/>
                  <a:pt x="9483851" y="2445087"/>
                </a:cubicBezTo>
                <a:cubicBezTo>
                  <a:pt x="9466643" y="2454791"/>
                  <a:pt x="9482807" y="2452078"/>
                  <a:pt x="9497896" y="2459219"/>
                </a:cubicBezTo>
                <a:cubicBezTo>
                  <a:pt x="9474534" y="2475883"/>
                  <a:pt x="9523523" y="2487790"/>
                  <a:pt x="9521707" y="2503510"/>
                </a:cubicBezTo>
                <a:cubicBezTo>
                  <a:pt x="9533317" y="2508383"/>
                  <a:pt x="9545170" y="2513835"/>
                  <a:pt x="9556943" y="2519851"/>
                </a:cubicBezTo>
                <a:lnTo>
                  <a:pt x="9563672" y="2523663"/>
                </a:lnTo>
                <a:cubicBezTo>
                  <a:pt x="9563667" y="2523760"/>
                  <a:pt x="9563663" y="2523858"/>
                  <a:pt x="9563658" y="2523954"/>
                </a:cubicBezTo>
                <a:cubicBezTo>
                  <a:pt x="9564801" y="2525247"/>
                  <a:pt x="9566894" y="2526673"/>
                  <a:pt x="9570458" y="2528407"/>
                </a:cubicBezTo>
                <a:lnTo>
                  <a:pt x="9575942" y="2530612"/>
                </a:lnTo>
                <a:lnTo>
                  <a:pt x="9588998" y="2538008"/>
                </a:lnTo>
                <a:lnTo>
                  <a:pt x="9592500" y="2541990"/>
                </a:lnTo>
                <a:cubicBezTo>
                  <a:pt x="9592487" y="2543208"/>
                  <a:pt x="9592474" y="2544427"/>
                  <a:pt x="9592461" y="2545645"/>
                </a:cubicBezTo>
                <a:lnTo>
                  <a:pt x="9593855" y="2546028"/>
                </a:lnTo>
                <a:cubicBezTo>
                  <a:pt x="9605867" y="2546466"/>
                  <a:pt x="9612776" y="2541135"/>
                  <a:pt x="9613198" y="2567162"/>
                </a:cubicBezTo>
                <a:cubicBezTo>
                  <a:pt x="9638824" y="2571415"/>
                  <a:pt x="9636077" y="2585550"/>
                  <a:pt x="9662375" y="2606378"/>
                </a:cubicBezTo>
                <a:cubicBezTo>
                  <a:pt x="9689137" y="2625442"/>
                  <a:pt x="9741987" y="2659184"/>
                  <a:pt x="9773773" y="2681549"/>
                </a:cubicBezTo>
                <a:cubicBezTo>
                  <a:pt x="9813429" y="2691580"/>
                  <a:pt x="9820714" y="2719006"/>
                  <a:pt x="9853091" y="2740567"/>
                </a:cubicBezTo>
                <a:cubicBezTo>
                  <a:pt x="9891956" y="2740740"/>
                  <a:pt x="9868598" y="2769022"/>
                  <a:pt x="9881979" y="2785572"/>
                </a:cubicBezTo>
                <a:lnTo>
                  <a:pt x="9886493" y="2788985"/>
                </a:lnTo>
                <a:lnTo>
                  <a:pt x="9900616" y="2793889"/>
                </a:lnTo>
                <a:lnTo>
                  <a:pt x="9906223" y="2795001"/>
                </a:lnTo>
                <a:cubicBezTo>
                  <a:pt x="9909975" y="2796041"/>
                  <a:pt x="9912327" y="2797081"/>
                  <a:pt x="9913796" y="2798185"/>
                </a:cubicBezTo>
                <a:cubicBezTo>
                  <a:pt x="9913827" y="2798289"/>
                  <a:pt x="9913859" y="2798392"/>
                  <a:pt x="9913891" y="2798497"/>
                </a:cubicBezTo>
                <a:lnTo>
                  <a:pt x="9957978" y="2810450"/>
                </a:lnTo>
                <a:cubicBezTo>
                  <a:pt x="9962085" y="2827361"/>
                  <a:pt x="10009339" y="2829118"/>
                  <a:pt x="9994905" y="2851743"/>
                </a:cubicBezTo>
                <a:cubicBezTo>
                  <a:pt x="10010716" y="2855933"/>
                  <a:pt x="10023901" y="2849536"/>
                  <a:pt x="10012335" y="2863503"/>
                </a:cubicBezTo>
                <a:cubicBezTo>
                  <a:pt x="10017352" y="2865340"/>
                  <a:pt x="10019835" y="2867976"/>
                  <a:pt x="10021140" y="2871021"/>
                </a:cubicBezTo>
                <a:cubicBezTo>
                  <a:pt x="10021214" y="2871444"/>
                  <a:pt x="10021289" y="2871868"/>
                  <a:pt x="10021363" y="2872291"/>
                </a:cubicBezTo>
                <a:lnTo>
                  <a:pt x="10056696" y="2881211"/>
                </a:lnTo>
                <a:lnTo>
                  <a:pt x="10060629" y="2884267"/>
                </a:lnTo>
                <a:lnTo>
                  <a:pt x="10084630" y="2887690"/>
                </a:lnTo>
                <a:lnTo>
                  <a:pt x="10096512" y="2890733"/>
                </a:lnTo>
                <a:lnTo>
                  <a:pt x="10100935" y="2888959"/>
                </a:lnTo>
                <a:cubicBezTo>
                  <a:pt x="10109819" y="2889510"/>
                  <a:pt x="10118523" y="2882603"/>
                  <a:pt x="10149815" y="2894040"/>
                </a:cubicBezTo>
                <a:cubicBezTo>
                  <a:pt x="10188733" y="2932082"/>
                  <a:pt x="10239533" y="2933314"/>
                  <a:pt x="10288689" y="2957584"/>
                </a:cubicBezTo>
                <a:cubicBezTo>
                  <a:pt x="10298725" y="2995707"/>
                  <a:pt x="10400356" y="2996544"/>
                  <a:pt x="10424309" y="2973627"/>
                </a:cubicBezTo>
                <a:cubicBezTo>
                  <a:pt x="10411339" y="3006658"/>
                  <a:pt x="10552318" y="2982849"/>
                  <a:pt x="10499279" y="3009111"/>
                </a:cubicBezTo>
                <a:cubicBezTo>
                  <a:pt x="10517783" y="3013464"/>
                  <a:pt x="10530474" y="3033739"/>
                  <a:pt x="10516468" y="3040116"/>
                </a:cubicBezTo>
                <a:cubicBezTo>
                  <a:pt x="10578205" y="3039717"/>
                  <a:pt x="10646901" y="3094362"/>
                  <a:pt x="10710530" y="3109023"/>
                </a:cubicBezTo>
                <a:cubicBezTo>
                  <a:pt x="10732995" y="3147119"/>
                  <a:pt x="10724641" y="3117051"/>
                  <a:pt x="10756420" y="3135681"/>
                </a:cubicBezTo>
                <a:cubicBezTo>
                  <a:pt x="10756401" y="3109229"/>
                  <a:pt x="10792119" y="3165405"/>
                  <a:pt x="10804325" y="3140650"/>
                </a:cubicBezTo>
                <a:cubicBezTo>
                  <a:pt x="10809723" y="3144823"/>
                  <a:pt x="10814565" y="3149647"/>
                  <a:pt x="10819334" y="3154675"/>
                </a:cubicBezTo>
                <a:lnTo>
                  <a:pt x="10821840" y="3157296"/>
                </a:lnTo>
                <a:lnTo>
                  <a:pt x="10833661" y="3163373"/>
                </a:lnTo>
                <a:lnTo>
                  <a:pt x="10834755" y="3170607"/>
                </a:lnTo>
                <a:lnTo>
                  <a:pt x="10850942" y="3183705"/>
                </a:lnTo>
                <a:cubicBezTo>
                  <a:pt x="10857350" y="3187758"/>
                  <a:pt x="10864652" y="3191121"/>
                  <a:pt x="10873328" y="3193349"/>
                </a:cubicBezTo>
                <a:cubicBezTo>
                  <a:pt x="10905672" y="3191065"/>
                  <a:pt x="10941726" y="3237129"/>
                  <a:pt x="10982089" y="3232949"/>
                </a:cubicBezTo>
                <a:cubicBezTo>
                  <a:pt x="10996567" y="3233607"/>
                  <a:pt x="11039128" y="3249083"/>
                  <a:pt x="11045805" y="3260191"/>
                </a:cubicBezTo>
                <a:cubicBezTo>
                  <a:pt x="11054395" y="3265103"/>
                  <a:pt x="11065262" y="3265807"/>
                  <a:pt x="11067877" y="3276112"/>
                </a:cubicBezTo>
                <a:cubicBezTo>
                  <a:pt x="11072864" y="3289160"/>
                  <a:pt x="11106676" y="3283562"/>
                  <a:pt x="11100133" y="3294599"/>
                </a:cubicBezTo>
                <a:cubicBezTo>
                  <a:pt x="11124074" y="3291036"/>
                  <a:pt x="11137818" y="3319524"/>
                  <a:pt x="11155410" y="3331540"/>
                </a:cubicBezTo>
                <a:cubicBezTo>
                  <a:pt x="11174655" y="3326421"/>
                  <a:pt x="11192586" y="3356681"/>
                  <a:pt x="11232547" y="3373668"/>
                </a:cubicBezTo>
                <a:cubicBezTo>
                  <a:pt x="11253818" y="3367406"/>
                  <a:pt x="11259426" y="3385289"/>
                  <a:pt x="11297822" y="3380555"/>
                </a:cubicBezTo>
                <a:cubicBezTo>
                  <a:pt x="11298642" y="3382713"/>
                  <a:pt x="11299838" y="3384869"/>
                  <a:pt x="11301371" y="3386959"/>
                </a:cubicBezTo>
                <a:cubicBezTo>
                  <a:pt x="11310287" y="3399106"/>
                  <a:pt x="11328470" y="3406429"/>
                  <a:pt x="11341987" y="3403320"/>
                </a:cubicBezTo>
                <a:cubicBezTo>
                  <a:pt x="11401760" y="3400187"/>
                  <a:pt x="11491279" y="3483030"/>
                  <a:pt x="11537405" y="3495439"/>
                </a:cubicBezTo>
                <a:cubicBezTo>
                  <a:pt x="11586964" y="3526995"/>
                  <a:pt x="11592812" y="3547333"/>
                  <a:pt x="11639338" y="3592655"/>
                </a:cubicBezTo>
                <a:cubicBezTo>
                  <a:pt x="11630550" y="3603461"/>
                  <a:pt x="11789979" y="3695146"/>
                  <a:pt x="11774154" y="3703764"/>
                </a:cubicBezTo>
                <a:cubicBezTo>
                  <a:pt x="11826264" y="3732640"/>
                  <a:pt x="11904764" y="3706283"/>
                  <a:pt x="11967900" y="3739404"/>
                </a:cubicBezTo>
                <a:cubicBezTo>
                  <a:pt x="12011158" y="3747387"/>
                  <a:pt x="12014040" y="3717537"/>
                  <a:pt x="12052251" y="3738162"/>
                </a:cubicBezTo>
                <a:cubicBezTo>
                  <a:pt x="12098309" y="3735455"/>
                  <a:pt x="12068119" y="3776818"/>
                  <a:pt x="12101844" y="3789811"/>
                </a:cubicBezTo>
                <a:cubicBezTo>
                  <a:pt x="12154765" y="3794673"/>
                  <a:pt x="12109765" y="3802536"/>
                  <a:pt x="12155104" y="3824490"/>
                </a:cubicBezTo>
                <a:lnTo>
                  <a:pt x="12192000" y="3836507"/>
                </a:lnTo>
                <a:lnTo>
                  <a:pt x="12192000" y="6858000"/>
                </a:lnTo>
                <a:lnTo>
                  <a:pt x="4040176" y="6858000"/>
                </a:lnTo>
                <a:lnTo>
                  <a:pt x="4035195" y="6847706"/>
                </a:lnTo>
                <a:cubicBezTo>
                  <a:pt x="4032568" y="6842752"/>
                  <a:pt x="4029362" y="6838141"/>
                  <a:pt x="4024571" y="6834979"/>
                </a:cubicBezTo>
                <a:lnTo>
                  <a:pt x="4019140" y="6832910"/>
                </a:lnTo>
                <a:lnTo>
                  <a:pt x="3991753" y="6831996"/>
                </a:lnTo>
                <a:lnTo>
                  <a:pt x="3991528" y="6831709"/>
                </a:lnTo>
                <a:lnTo>
                  <a:pt x="3984190" y="6831390"/>
                </a:lnTo>
                <a:cubicBezTo>
                  <a:pt x="3971881" y="6831458"/>
                  <a:pt x="3959975" y="6832096"/>
                  <a:pt x="3948690" y="6833171"/>
                </a:cubicBezTo>
                <a:cubicBezTo>
                  <a:pt x="3937168" y="6817308"/>
                  <a:pt x="3896526" y="6830073"/>
                  <a:pt x="3897896" y="6802710"/>
                </a:cubicBezTo>
                <a:cubicBezTo>
                  <a:pt x="3882580" y="6803334"/>
                  <a:pt x="3874524" y="6813872"/>
                  <a:pt x="3877605" y="6796165"/>
                </a:cubicBezTo>
                <a:cubicBezTo>
                  <a:pt x="3866588" y="6794360"/>
                  <a:pt x="3845776" y="6792160"/>
                  <a:pt x="3831795" y="6791881"/>
                </a:cubicBezTo>
                <a:lnTo>
                  <a:pt x="3793719" y="6794494"/>
                </a:lnTo>
                <a:lnTo>
                  <a:pt x="3790837" y="6797650"/>
                </a:lnTo>
                <a:cubicBezTo>
                  <a:pt x="3787526" y="6799392"/>
                  <a:pt x="3782528" y="6799754"/>
                  <a:pt x="3773741" y="6796977"/>
                </a:cubicBezTo>
                <a:lnTo>
                  <a:pt x="3771642" y="6795770"/>
                </a:lnTo>
                <a:lnTo>
                  <a:pt x="3758039" y="6799416"/>
                </a:lnTo>
                <a:cubicBezTo>
                  <a:pt x="3753750" y="6801321"/>
                  <a:pt x="3750057" y="6803937"/>
                  <a:pt x="3747245" y="6807548"/>
                </a:cubicBezTo>
                <a:cubicBezTo>
                  <a:pt x="3696321" y="6780993"/>
                  <a:pt x="3652949" y="6795387"/>
                  <a:pt x="3599970" y="6785930"/>
                </a:cubicBezTo>
                <a:cubicBezTo>
                  <a:pt x="3586653" y="6768168"/>
                  <a:pt x="3558494" y="6766896"/>
                  <a:pt x="3532509" y="6773888"/>
                </a:cubicBezTo>
                <a:lnTo>
                  <a:pt x="3519209" y="6779801"/>
                </a:lnTo>
                <a:cubicBezTo>
                  <a:pt x="3519010" y="6775577"/>
                  <a:pt x="3518810" y="6771354"/>
                  <a:pt x="3518611" y="6767130"/>
                </a:cubicBezTo>
                <a:cubicBezTo>
                  <a:pt x="3502497" y="6764544"/>
                  <a:pt x="3490176" y="6772267"/>
                  <a:pt x="3500042" y="6757141"/>
                </a:cubicBezTo>
                <a:cubicBezTo>
                  <a:pt x="3494873" y="6755809"/>
                  <a:pt x="3492120" y="6753429"/>
                  <a:pt x="3490483" y="6750514"/>
                </a:cubicBezTo>
                <a:lnTo>
                  <a:pt x="3454165" y="6743923"/>
                </a:lnTo>
                <a:lnTo>
                  <a:pt x="3413708" y="6738431"/>
                </a:lnTo>
                <a:lnTo>
                  <a:pt x="3409529" y="6740648"/>
                </a:lnTo>
                <a:cubicBezTo>
                  <a:pt x="3405441" y="6741520"/>
                  <a:pt x="3400122" y="6740815"/>
                  <a:pt x="3392060" y="6736540"/>
                </a:cubicBezTo>
                <a:lnTo>
                  <a:pt x="3390340" y="6735035"/>
                </a:lnTo>
                <a:lnTo>
                  <a:pt x="3334674" y="6740512"/>
                </a:lnTo>
                <a:cubicBezTo>
                  <a:pt x="3329505" y="6741325"/>
                  <a:pt x="3284500" y="6692656"/>
                  <a:pt x="3280225" y="6695293"/>
                </a:cubicBezTo>
                <a:cubicBezTo>
                  <a:pt x="3231100" y="6687496"/>
                  <a:pt x="3149940" y="6712035"/>
                  <a:pt x="3090165" y="6698752"/>
                </a:cubicBezTo>
                <a:cubicBezTo>
                  <a:pt x="3099273" y="6664428"/>
                  <a:pt x="2952454" y="6692421"/>
                  <a:pt x="3001959" y="6660812"/>
                </a:cubicBezTo>
                <a:cubicBezTo>
                  <a:pt x="2983167" y="6658334"/>
                  <a:pt x="2968329" y="6639353"/>
                  <a:pt x="2981461" y="6631565"/>
                </a:cubicBezTo>
                <a:cubicBezTo>
                  <a:pt x="2920439" y="6638202"/>
                  <a:pt x="2846327" y="6590529"/>
                  <a:pt x="2781735" y="6582305"/>
                </a:cubicBezTo>
                <a:cubicBezTo>
                  <a:pt x="2755216" y="6546498"/>
                  <a:pt x="2766872" y="6575704"/>
                  <a:pt x="2733334" y="6560298"/>
                </a:cubicBezTo>
                <a:cubicBezTo>
                  <a:pt x="2736336" y="6586735"/>
                  <a:pt x="2694672" y="6534197"/>
                  <a:pt x="2685391" y="6560172"/>
                </a:cubicBezTo>
                <a:cubicBezTo>
                  <a:pt x="2679581" y="6556545"/>
                  <a:pt x="2674247" y="6552215"/>
                  <a:pt x="2668962" y="6547670"/>
                </a:cubicBezTo>
                <a:lnTo>
                  <a:pt x="2666187" y="6545304"/>
                </a:lnTo>
                <a:lnTo>
                  <a:pt x="2653807" y="6540428"/>
                </a:lnTo>
                <a:lnTo>
                  <a:pt x="2629400" y="6496730"/>
                </a:lnTo>
                <a:cubicBezTo>
                  <a:pt x="2622602" y="6493327"/>
                  <a:pt x="2620025" y="6515823"/>
                  <a:pt x="2611193" y="6514476"/>
                </a:cubicBezTo>
                <a:cubicBezTo>
                  <a:pt x="2587389" y="6518638"/>
                  <a:pt x="2558457" y="6495830"/>
                  <a:pt x="2528835" y="6487649"/>
                </a:cubicBezTo>
                <a:lnTo>
                  <a:pt x="2514424" y="6486794"/>
                </a:lnTo>
                <a:lnTo>
                  <a:pt x="2471857" y="6467930"/>
                </a:lnTo>
                <a:cubicBezTo>
                  <a:pt x="2453911" y="6461726"/>
                  <a:pt x="2418610" y="6453327"/>
                  <a:pt x="2406746" y="6449571"/>
                </a:cubicBezTo>
                <a:lnTo>
                  <a:pt x="2375430" y="6436198"/>
                </a:lnTo>
                <a:lnTo>
                  <a:pt x="2361493" y="6435403"/>
                </a:lnTo>
                <a:lnTo>
                  <a:pt x="2350645" y="6424146"/>
                </a:lnTo>
                <a:cubicBezTo>
                  <a:pt x="2349706" y="6422013"/>
                  <a:pt x="2349148" y="6419878"/>
                  <a:pt x="2348985" y="6417814"/>
                </a:cubicBezTo>
                <a:lnTo>
                  <a:pt x="2330080" y="6414668"/>
                </a:lnTo>
                <a:lnTo>
                  <a:pt x="2316586" y="6377565"/>
                </a:lnTo>
                <a:lnTo>
                  <a:pt x="2284680" y="6395205"/>
                </a:lnTo>
                <a:cubicBezTo>
                  <a:pt x="2278293" y="6391284"/>
                  <a:pt x="2271187" y="6386738"/>
                  <a:pt x="2263087" y="6382363"/>
                </a:cubicBezTo>
                <a:lnTo>
                  <a:pt x="2256073" y="6379356"/>
                </a:lnTo>
                <a:lnTo>
                  <a:pt x="2167979" y="6306176"/>
                </a:lnTo>
                <a:cubicBezTo>
                  <a:pt x="2178518" y="6297514"/>
                  <a:pt x="2140912" y="6296491"/>
                  <a:pt x="2139905" y="6283989"/>
                </a:cubicBezTo>
                <a:cubicBezTo>
                  <a:pt x="2140515" y="6274350"/>
                  <a:pt x="2114177" y="6286868"/>
                  <a:pt x="2106696" y="6280970"/>
                </a:cubicBezTo>
                <a:cubicBezTo>
                  <a:pt x="2103270" y="6269894"/>
                  <a:pt x="2078380" y="6233484"/>
                  <a:pt x="2063279" y="6230326"/>
                </a:cubicBezTo>
                <a:cubicBezTo>
                  <a:pt x="2019205" y="6226877"/>
                  <a:pt x="1996148" y="6179466"/>
                  <a:pt x="1961177" y="6175750"/>
                </a:cubicBezTo>
                <a:cubicBezTo>
                  <a:pt x="1952728" y="6172227"/>
                  <a:pt x="1946103" y="6167937"/>
                  <a:pt x="1940650" y="6163189"/>
                </a:cubicBezTo>
                <a:lnTo>
                  <a:pt x="1927814" y="6148653"/>
                </a:lnTo>
                <a:lnTo>
                  <a:pt x="1929028" y="6142021"/>
                </a:lnTo>
                <a:lnTo>
                  <a:pt x="1918509" y="6134512"/>
                </a:lnTo>
                <a:lnTo>
                  <a:pt x="1916718" y="6131733"/>
                </a:lnTo>
                <a:cubicBezTo>
                  <a:pt x="1906362" y="6126589"/>
                  <a:pt x="1879768" y="6120340"/>
                  <a:pt x="1856375" y="6103646"/>
                </a:cubicBezTo>
                <a:cubicBezTo>
                  <a:pt x="1828851" y="6081419"/>
                  <a:pt x="1787649" y="6069475"/>
                  <a:pt x="1776358" y="6031568"/>
                </a:cubicBezTo>
                <a:cubicBezTo>
                  <a:pt x="1713840" y="6007217"/>
                  <a:pt x="1661148" y="5948461"/>
                  <a:pt x="1595698" y="5937847"/>
                </a:cubicBezTo>
                <a:cubicBezTo>
                  <a:pt x="1536277" y="5909588"/>
                  <a:pt x="1476514" y="5894541"/>
                  <a:pt x="1419833" y="5862012"/>
                </a:cubicBezTo>
                <a:cubicBezTo>
                  <a:pt x="1375775" y="5831673"/>
                  <a:pt x="1322429" y="5821552"/>
                  <a:pt x="1293711" y="5780774"/>
                </a:cubicBezTo>
                <a:cubicBezTo>
                  <a:pt x="1288164" y="5781900"/>
                  <a:pt x="1282536" y="5781964"/>
                  <a:pt x="1276884" y="5781282"/>
                </a:cubicBezTo>
                <a:lnTo>
                  <a:pt x="1260832" y="5777530"/>
                </a:lnTo>
                <a:lnTo>
                  <a:pt x="1259737" y="5775777"/>
                </a:lnTo>
                <a:cubicBezTo>
                  <a:pt x="1253374" y="5769941"/>
                  <a:pt x="1248240" y="5767911"/>
                  <a:pt x="1243663" y="5767569"/>
                </a:cubicBezTo>
                <a:lnTo>
                  <a:pt x="1238401" y="5768358"/>
                </a:lnTo>
                <a:lnTo>
                  <a:pt x="1226827" y="5763537"/>
                </a:lnTo>
                <a:lnTo>
                  <a:pt x="1217625" y="5736129"/>
                </a:lnTo>
                <a:lnTo>
                  <a:pt x="1164932" y="5738590"/>
                </a:lnTo>
                <a:cubicBezTo>
                  <a:pt x="1164992" y="5738200"/>
                  <a:pt x="1165051" y="5737811"/>
                  <a:pt x="1165111" y="5737421"/>
                </a:cubicBezTo>
                <a:cubicBezTo>
                  <a:pt x="1164727" y="5734477"/>
                  <a:pt x="1162963" y="5731690"/>
                  <a:pt x="1158259" y="5729163"/>
                </a:cubicBezTo>
                <a:cubicBezTo>
                  <a:pt x="1175070" y="5718786"/>
                  <a:pt x="1159026" y="5722137"/>
                  <a:pt x="1143665" y="5715599"/>
                </a:cubicBezTo>
                <a:lnTo>
                  <a:pt x="1082268" y="5657351"/>
                </a:lnTo>
                <a:lnTo>
                  <a:pt x="1075393" y="5653807"/>
                </a:lnTo>
                <a:cubicBezTo>
                  <a:pt x="1075394" y="5653710"/>
                  <a:pt x="1075394" y="5653612"/>
                  <a:pt x="1075396" y="5653514"/>
                </a:cubicBezTo>
                <a:cubicBezTo>
                  <a:pt x="1074203" y="5652272"/>
                  <a:pt x="1072055" y="5650926"/>
                  <a:pt x="1068424" y="5649335"/>
                </a:cubicBezTo>
                <a:lnTo>
                  <a:pt x="1062858" y="5647349"/>
                </a:lnTo>
                <a:lnTo>
                  <a:pt x="1049520" y="5640476"/>
                </a:lnTo>
                <a:lnTo>
                  <a:pt x="1045864" y="5636633"/>
                </a:lnTo>
                <a:cubicBezTo>
                  <a:pt x="1041642" y="5631937"/>
                  <a:pt x="1036247" y="5622562"/>
                  <a:pt x="1024186" y="5612300"/>
                </a:cubicBezTo>
                <a:cubicBezTo>
                  <a:pt x="998412" y="5609063"/>
                  <a:pt x="1000596" y="5594832"/>
                  <a:pt x="973495" y="5575059"/>
                </a:cubicBezTo>
                <a:cubicBezTo>
                  <a:pt x="957155" y="5576200"/>
                  <a:pt x="948742" y="5568255"/>
                  <a:pt x="942299" y="5557148"/>
                </a:cubicBezTo>
                <a:cubicBezTo>
                  <a:pt x="911827" y="5545584"/>
                  <a:pt x="890246" y="5523387"/>
                  <a:pt x="859213" y="5504353"/>
                </a:cubicBezTo>
                <a:cubicBezTo>
                  <a:pt x="819191" y="5495897"/>
                  <a:pt x="810827" y="5468780"/>
                  <a:pt x="777621" y="5448518"/>
                </a:cubicBezTo>
                <a:cubicBezTo>
                  <a:pt x="738781" y="5449884"/>
                  <a:pt x="761000" y="5420699"/>
                  <a:pt x="746978" y="5404694"/>
                </a:cubicBezTo>
                <a:lnTo>
                  <a:pt x="742331" y="5401459"/>
                </a:lnTo>
                <a:lnTo>
                  <a:pt x="728026" y="5397117"/>
                </a:lnTo>
                <a:lnTo>
                  <a:pt x="722379" y="5396227"/>
                </a:lnTo>
                <a:cubicBezTo>
                  <a:pt x="718589" y="5395338"/>
                  <a:pt x="716197" y="5394392"/>
                  <a:pt x="714684" y="5393346"/>
                </a:cubicBezTo>
                <a:lnTo>
                  <a:pt x="714579" y="5393038"/>
                </a:lnTo>
                <a:lnTo>
                  <a:pt x="707205" y="5390802"/>
                </a:lnTo>
                <a:cubicBezTo>
                  <a:pt x="694567" y="5387566"/>
                  <a:pt x="682087" y="5384931"/>
                  <a:pt x="670052" y="5382838"/>
                </a:cubicBezTo>
                <a:cubicBezTo>
                  <a:pt x="665280" y="5366104"/>
                  <a:pt x="617993" y="5366217"/>
                  <a:pt x="631523" y="5343039"/>
                </a:cubicBezTo>
                <a:cubicBezTo>
                  <a:pt x="615557" y="5339478"/>
                  <a:pt x="602635" y="5346390"/>
                  <a:pt x="613641" y="5331978"/>
                </a:cubicBezTo>
                <a:cubicBezTo>
                  <a:pt x="608555" y="5330339"/>
                  <a:pt x="605969" y="5327805"/>
                  <a:pt x="604546" y="5324813"/>
                </a:cubicBezTo>
                <a:cubicBezTo>
                  <a:pt x="604455" y="5324393"/>
                  <a:pt x="604363" y="5323973"/>
                  <a:pt x="604272" y="5323553"/>
                </a:cubicBezTo>
                <a:lnTo>
                  <a:pt x="568614" y="5316038"/>
                </a:lnTo>
                <a:lnTo>
                  <a:pt x="564563" y="5313140"/>
                </a:lnTo>
                <a:lnTo>
                  <a:pt x="540445" y="5310669"/>
                </a:lnTo>
                <a:lnTo>
                  <a:pt x="528452" y="5308096"/>
                </a:lnTo>
                <a:lnTo>
                  <a:pt x="524103" y="5310045"/>
                </a:lnTo>
                <a:cubicBezTo>
                  <a:pt x="519936" y="5310660"/>
                  <a:pt x="514655" y="5309630"/>
                  <a:pt x="506887" y="5304890"/>
                </a:cubicBezTo>
                <a:lnTo>
                  <a:pt x="505272" y="5303292"/>
                </a:lnTo>
                <a:lnTo>
                  <a:pt x="489724" y="5302789"/>
                </a:lnTo>
                <a:cubicBezTo>
                  <a:pt x="484484" y="5303281"/>
                  <a:pt x="479543" y="5304546"/>
                  <a:pt x="475061" y="5306899"/>
                </a:cubicBezTo>
                <a:cubicBezTo>
                  <a:pt x="434669" y="5270428"/>
                  <a:pt x="363387" y="5305326"/>
                  <a:pt x="313310" y="5283017"/>
                </a:cubicBezTo>
                <a:cubicBezTo>
                  <a:pt x="254353" y="5266157"/>
                  <a:pt x="159797" y="5217983"/>
                  <a:pt x="121319" y="5205740"/>
                </a:cubicBezTo>
                <a:cubicBezTo>
                  <a:pt x="102657" y="5202123"/>
                  <a:pt x="89174" y="5182367"/>
                  <a:pt x="102916" y="5175442"/>
                </a:cubicBezTo>
                <a:cubicBezTo>
                  <a:pt x="72080" y="5176862"/>
                  <a:pt x="38961" y="5164601"/>
                  <a:pt x="5531" y="5150468"/>
                </a:cubicBezTo>
                <a:lnTo>
                  <a:pt x="0" y="5148137"/>
                </a:lnTo>
                <a:lnTo>
                  <a:pt x="0" y="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C0200-3BEF-9315-13F7-E7DE3CC76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331" y="860612"/>
            <a:ext cx="5301916" cy="31630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Thank you</a:t>
            </a:r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6B2D560E-8E04-4D43-A14C-175C05788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1229" y="3586920"/>
            <a:ext cx="2154263" cy="269250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8" descr="A cow lying on a rocky hill by the water&#10;&#10;Description automatically generated">
            <a:extLst>
              <a:ext uri="{FF2B5EF4-FFF2-40B4-BE49-F238E27FC236}">
                <a16:creationId xmlns:a16="http://schemas.microsoft.com/office/drawing/2014/main" id="{1EC826CB-8580-7E62-00FF-5FDC9B9E24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0" b="1160"/>
          <a:stretch/>
        </p:blipFill>
        <p:spPr>
          <a:xfrm>
            <a:off x="7088002" y="3719014"/>
            <a:ext cx="1872391" cy="2438602"/>
          </a:xfrm>
          <a:prstGeom prst="rect">
            <a:avLst/>
          </a:prstGeom>
        </p:spPr>
      </p:pic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E44BA470-930A-4496-92A2-12879E6A9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91992" y="580445"/>
            <a:ext cx="2926081" cy="381662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A95A13D-6E3A-A6A6-917E-3022DEB0FF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30" b="4"/>
          <a:stretch/>
        </p:blipFill>
        <p:spPr>
          <a:xfrm rot="5400000">
            <a:off x="8045786" y="1024783"/>
            <a:ext cx="3818493" cy="2926081"/>
          </a:xfrm>
          <a:prstGeom prst="rect">
            <a:avLst/>
          </a:prstGeom>
        </p:spPr>
      </p:pic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BCF770BC-628C-4AB8-A28C-8F9BA82F9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3193" y="1730485"/>
            <a:ext cx="2154263" cy="155267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 descr="A picture containing sky, outdoor, grass, nature&#10;&#10;Description automatically generated">
            <a:extLst>
              <a:ext uri="{FF2B5EF4-FFF2-40B4-BE49-F238E27FC236}">
                <a16:creationId xmlns:a16="http://schemas.microsoft.com/office/drawing/2014/main" id="{FE089810-B1EC-150F-1D2C-AF7CC4D92D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31" r="-7" b="-7"/>
          <a:stretch/>
        </p:blipFill>
        <p:spPr>
          <a:xfrm>
            <a:off x="6718788" y="1772703"/>
            <a:ext cx="2050549" cy="1469772"/>
          </a:xfrm>
          <a:prstGeom prst="rect">
            <a:avLst/>
          </a:prstGeom>
        </p:spPr>
      </p:pic>
      <p:sp>
        <p:nvSpPr>
          <p:cNvPr id="133" name="Rectangle 6">
            <a:extLst>
              <a:ext uri="{FF2B5EF4-FFF2-40B4-BE49-F238E27FC236}">
                <a16:creationId xmlns:a16="http://schemas.microsoft.com/office/drawing/2014/main" id="{823345A2-7D33-4381-A6FE-263BE1FB8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98720">
            <a:off x="8452959" y="6001958"/>
            <a:ext cx="964969" cy="48171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53454F96-4333-41D2-81E4-5F17FA935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93528" y="4700828"/>
            <a:ext cx="1813141" cy="120699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7" descr="A picture containing sky, outdoor, grass, megalith&#10;&#10;Description automatically generated">
            <a:extLst>
              <a:ext uri="{FF2B5EF4-FFF2-40B4-BE49-F238E27FC236}">
                <a16:creationId xmlns:a16="http://schemas.microsoft.com/office/drawing/2014/main" id="{DCE143CC-EC0E-479C-B8E4-5EE73AF51D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647" r="3" b="27428"/>
          <a:stretch/>
        </p:blipFill>
        <p:spPr>
          <a:xfrm>
            <a:off x="9393527" y="4700827"/>
            <a:ext cx="1813141" cy="120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35571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nalogousFromRegularSeedRightStep">
      <a:dk1>
        <a:srgbClr val="000000"/>
      </a:dk1>
      <a:lt1>
        <a:srgbClr val="FFFFFF"/>
      </a:lt1>
      <a:dk2>
        <a:srgbClr val="412824"/>
      </a:dk2>
      <a:lt2>
        <a:srgbClr val="E2E8E4"/>
      </a:lt2>
      <a:accent1>
        <a:srgbClr val="DC34AD"/>
      </a:accent1>
      <a:accent2>
        <a:srgbClr val="CA2255"/>
      </a:accent2>
      <a:accent3>
        <a:srgbClr val="DC4734"/>
      </a:accent3>
      <a:accent4>
        <a:srgbClr val="CA7B22"/>
      </a:accent4>
      <a:accent5>
        <a:srgbClr val="AFA829"/>
      </a:accent5>
      <a:accent6>
        <a:srgbClr val="7EB41E"/>
      </a:accent6>
      <a:hlink>
        <a:srgbClr val="31944D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26E33F0828824C935972E4BEEFA365" ma:contentTypeVersion="8" ma:contentTypeDescription="Create a new document." ma:contentTypeScope="" ma:versionID="059e878b938c1f08118baab101bb1e53">
  <xsd:schema xmlns:xsd="http://www.w3.org/2001/XMLSchema" xmlns:xs="http://www.w3.org/2001/XMLSchema" xmlns:p="http://schemas.microsoft.com/office/2006/metadata/properties" xmlns:ns2="d4f165ae-81e2-4bd4-ab7c-51bd9444c777" targetNamespace="http://schemas.microsoft.com/office/2006/metadata/properties" ma:root="true" ma:fieldsID="7d9311ae46c8e128faf8d6e746c27ca6" ns2:_="">
    <xsd:import namespace="d4f165ae-81e2-4bd4-ab7c-51bd9444c7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f165ae-81e2-4bd4-ab7c-51bd9444c7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220AFC-6316-4928-B10A-F792863352E6}"/>
</file>

<file path=customXml/itemProps2.xml><?xml version="1.0" encoding="utf-8"?>
<ds:datastoreItem xmlns:ds="http://schemas.openxmlformats.org/officeDocument/2006/customXml" ds:itemID="{934303CC-EBE4-4FD4-BACE-52884AA8872C}"/>
</file>

<file path=customXml/itemProps3.xml><?xml version="1.0" encoding="utf-8"?>
<ds:datastoreItem xmlns:ds="http://schemas.openxmlformats.org/officeDocument/2006/customXml" ds:itemID="{7E29E6DB-A3B5-47CD-A85E-30075AA094B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9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ArchiveVTI</vt:lpstr>
      <vt:lpstr>1_Facet</vt:lpstr>
      <vt:lpstr>NHS western isles</vt:lpstr>
      <vt:lpstr>Challenges of remote and rural healthcare</vt:lpstr>
      <vt:lpstr>Unique island model</vt:lpstr>
      <vt:lpstr>service delivery challenges </vt:lpstr>
      <vt:lpstr>What can we do to improve the rural journey </vt:lpstr>
      <vt:lpstr>front door </vt:lpstr>
      <vt:lpstr>Care home project</vt:lpstr>
      <vt:lpstr>Next steps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4</cp:revision>
  <dcterms:created xsi:type="dcterms:W3CDTF">2023-05-02T09:06:43Z</dcterms:created>
  <dcterms:modified xsi:type="dcterms:W3CDTF">2024-01-24T16:11:29Z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0x0101001626E33F0828824C935972E4BEEFA365</vt:lpwstr>
  </property>
</Properties>
</file>